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9.jpg" ContentType="image/jpeg"/>
  <Override PartName="/ppt/media/image20.jpg" ContentType="image/jpeg"/>
  <Override PartName="/ppt/media/image21.jpg" ContentType="image/jpeg"/>
  <Override PartName="/ppt/media/image22.jpg" ContentType="image/jpeg"/>
  <Override PartName="/ppt/media/image35.jpg" ContentType="image/jpeg"/>
  <Override PartName="/ppt/media/image36.jpg" ContentType="image/jpeg"/>
  <Override PartName="/ppt/media/image37.jpg" ContentType="image/jpeg"/>
  <Override PartName="/ppt/media/image42.jpg" ContentType="image/jpeg"/>
  <Override PartName="/ppt/media/image44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70" r:id="rId5"/>
    <p:sldId id="271" r:id="rId6"/>
    <p:sldId id="272" r:id="rId7"/>
    <p:sldId id="273" r:id="rId8"/>
    <p:sldId id="274" r:id="rId9"/>
    <p:sldId id="283" r:id="rId10"/>
    <p:sldId id="288" r:id="rId11"/>
    <p:sldId id="289" r:id="rId12"/>
    <p:sldId id="275" r:id="rId13"/>
    <p:sldId id="276" r:id="rId14"/>
    <p:sldId id="277" r:id="rId15"/>
    <p:sldId id="294" r:id="rId16"/>
    <p:sldId id="296" r:id="rId17"/>
    <p:sldId id="300" r:id="rId18"/>
    <p:sldId id="291" r:id="rId19"/>
    <p:sldId id="292" r:id="rId20"/>
    <p:sldId id="299" r:id="rId21"/>
    <p:sldId id="293" r:id="rId22"/>
    <p:sldId id="297" r:id="rId23"/>
    <p:sldId id="298" r:id="rId24"/>
    <p:sldId id="259" r:id="rId25"/>
    <p:sldId id="278" r:id="rId26"/>
    <p:sldId id="279" r:id="rId27"/>
    <p:sldId id="280" r:id="rId28"/>
    <p:sldId id="287" r:id="rId29"/>
    <p:sldId id="282" r:id="rId30"/>
    <p:sldId id="284" r:id="rId31"/>
    <p:sldId id="286" r:id="rId32"/>
    <p:sldId id="261" r:id="rId33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75B8"/>
    <a:srgbClr val="FFD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6DD34-171B-4588-BB8A-9EA2DD1738E5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D60F2-3069-4976-BFA9-0B4C1453B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04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60F2-3069-4976-BFA9-0B4C1453B7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27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43813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325682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5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007551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5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689440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5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371309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053177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4735046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5416915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098804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6780672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7462541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8144409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8826279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9508148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10190037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10871906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11553776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12235645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12917514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13599404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5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14281274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5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14963142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5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15645012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5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16326880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5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17008771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5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0" y="0"/>
            <a:ext cx="18288000" cy="2400300"/>
          </a:xfrm>
          <a:custGeom>
            <a:avLst/>
            <a:gdLst/>
            <a:ahLst/>
            <a:cxnLst/>
            <a:rect l="l" t="t" r="r" b="b"/>
            <a:pathLst>
              <a:path w="18288000" h="2400300">
                <a:moveTo>
                  <a:pt x="18288000" y="355600"/>
                </a:moveTo>
                <a:lnTo>
                  <a:pt x="17711497" y="355600"/>
                </a:lnTo>
                <a:lnTo>
                  <a:pt x="17711497" y="0"/>
                </a:lnTo>
                <a:lnTo>
                  <a:pt x="17690630" y="0"/>
                </a:lnTo>
                <a:lnTo>
                  <a:pt x="17690630" y="1714500"/>
                </a:lnTo>
                <a:lnTo>
                  <a:pt x="17029634" y="1714500"/>
                </a:lnTo>
                <a:lnTo>
                  <a:pt x="17029634" y="1054100"/>
                </a:lnTo>
                <a:lnTo>
                  <a:pt x="17690630" y="1054100"/>
                </a:lnTo>
                <a:lnTo>
                  <a:pt x="17690630" y="1041400"/>
                </a:lnTo>
                <a:lnTo>
                  <a:pt x="17029634" y="1041400"/>
                </a:lnTo>
                <a:lnTo>
                  <a:pt x="17029634" y="381000"/>
                </a:lnTo>
                <a:lnTo>
                  <a:pt x="17690630" y="381000"/>
                </a:lnTo>
                <a:lnTo>
                  <a:pt x="17690630" y="355600"/>
                </a:lnTo>
                <a:lnTo>
                  <a:pt x="17008767" y="355600"/>
                </a:lnTo>
                <a:lnTo>
                  <a:pt x="17008767" y="381000"/>
                </a:lnTo>
                <a:lnTo>
                  <a:pt x="17008767" y="1041400"/>
                </a:lnTo>
                <a:lnTo>
                  <a:pt x="17008767" y="1054100"/>
                </a:lnTo>
                <a:lnTo>
                  <a:pt x="17008767" y="1714500"/>
                </a:lnTo>
                <a:lnTo>
                  <a:pt x="16347745" y="1714500"/>
                </a:lnTo>
                <a:lnTo>
                  <a:pt x="16347745" y="1054100"/>
                </a:lnTo>
                <a:lnTo>
                  <a:pt x="17008767" y="1054100"/>
                </a:lnTo>
                <a:lnTo>
                  <a:pt x="17008767" y="1041400"/>
                </a:lnTo>
                <a:lnTo>
                  <a:pt x="16347745" y="1041400"/>
                </a:lnTo>
                <a:lnTo>
                  <a:pt x="16347745" y="381000"/>
                </a:lnTo>
                <a:lnTo>
                  <a:pt x="17008767" y="381000"/>
                </a:lnTo>
                <a:lnTo>
                  <a:pt x="17008767" y="355600"/>
                </a:lnTo>
                <a:lnTo>
                  <a:pt x="16326879" y="355600"/>
                </a:lnTo>
                <a:lnTo>
                  <a:pt x="16326879" y="381000"/>
                </a:lnTo>
                <a:lnTo>
                  <a:pt x="16326879" y="1041400"/>
                </a:lnTo>
                <a:lnTo>
                  <a:pt x="16326879" y="1054100"/>
                </a:lnTo>
                <a:lnTo>
                  <a:pt x="16326879" y="1714500"/>
                </a:lnTo>
                <a:lnTo>
                  <a:pt x="15665869" y="1714500"/>
                </a:lnTo>
                <a:lnTo>
                  <a:pt x="15665869" y="1054100"/>
                </a:lnTo>
                <a:lnTo>
                  <a:pt x="16326879" y="1054100"/>
                </a:lnTo>
                <a:lnTo>
                  <a:pt x="16326879" y="1041400"/>
                </a:lnTo>
                <a:lnTo>
                  <a:pt x="15665869" y="1041400"/>
                </a:lnTo>
                <a:lnTo>
                  <a:pt x="15665869" y="381000"/>
                </a:lnTo>
                <a:lnTo>
                  <a:pt x="16326879" y="381000"/>
                </a:lnTo>
                <a:lnTo>
                  <a:pt x="16326879" y="355600"/>
                </a:lnTo>
                <a:lnTo>
                  <a:pt x="15645003" y="355600"/>
                </a:lnTo>
                <a:lnTo>
                  <a:pt x="15645003" y="381000"/>
                </a:lnTo>
                <a:lnTo>
                  <a:pt x="15645003" y="1041400"/>
                </a:lnTo>
                <a:lnTo>
                  <a:pt x="15645003" y="1054100"/>
                </a:lnTo>
                <a:lnTo>
                  <a:pt x="15645003" y="1714500"/>
                </a:lnTo>
                <a:lnTo>
                  <a:pt x="14984006" y="1714500"/>
                </a:lnTo>
                <a:lnTo>
                  <a:pt x="14984006" y="1054100"/>
                </a:lnTo>
                <a:lnTo>
                  <a:pt x="15645003" y="1054100"/>
                </a:lnTo>
                <a:lnTo>
                  <a:pt x="15645003" y="1041400"/>
                </a:lnTo>
                <a:lnTo>
                  <a:pt x="14984006" y="1041400"/>
                </a:lnTo>
                <a:lnTo>
                  <a:pt x="14984006" y="381000"/>
                </a:lnTo>
                <a:lnTo>
                  <a:pt x="15645003" y="381000"/>
                </a:lnTo>
                <a:lnTo>
                  <a:pt x="15645003" y="355600"/>
                </a:lnTo>
                <a:lnTo>
                  <a:pt x="14963140" y="355600"/>
                </a:lnTo>
                <a:lnTo>
                  <a:pt x="14963140" y="381000"/>
                </a:lnTo>
                <a:lnTo>
                  <a:pt x="14963140" y="1041400"/>
                </a:lnTo>
                <a:lnTo>
                  <a:pt x="14963140" y="1054100"/>
                </a:lnTo>
                <a:lnTo>
                  <a:pt x="14963140" y="1714500"/>
                </a:lnTo>
                <a:lnTo>
                  <a:pt x="14302131" y="1714500"/>
                </a:lnTo>
                <a:lnTo>
                  <a:pt x="14302131" y="1054100"/>
                </a:lnTo>
                <a:lnTo>
                  <a:pt x="14963140" y="1054100"/>
                </a:lnTo>
                <a:lnTo>
                  <a:pt x="14963140" y="1041400"/>
                </a:lnTo>
                <a:lnTo>
                  <a:pt x="14302131" y="1041400"/>
                </a:lnTo>
                <a:lnTo>
                  <a:pt x="14302131" y="381000"/>
                </a:lnTo>
                <a:lnTo>
                  <a:pt x="14963140" y="381000"/>
                </a:lnTo>
                <a:lnTo>
                  <a:pt x="14963140" y="355600"/>
                </a:lnTo>
                <a:lnTo>
                  <a:pt x="14281264" y="355600"/>
                </a:lnTo>
                <a:lnTo>
                  <a:pt x="14281264" y="381000"/>
                </a:lnTo>
                <a:lnTo>
                  <a:pt x="14281264" y="1041400"/>
                </a:lnTo>
                <a:lnTo>
                  <a:pt x="14281264" y="1054100"/>
                </a:lnTo>
                <a:lnTo>
                  <a:pt x="14281264" y="1714500"/>
                </a:lnTo>
                <a:lnTo>
                  <a:pt x="13620268" y="1714500"/>
                </a:lnTo>
                <a:lnTo>
                  <a:pt x="13620268" y="1054100"/>
                </a:lnTo>
                <a:lnTo>
                  <a:pt x="14281264" y="1054100"/>
                </a:lnTo>
                <a:lnTo>
                  <a:pt x="14281264" y="1041400"/>
                </a:lnTo>
                <a:lnTo>
                  <a:pt x="13620268" y="1041400"/>
                </a:lnTo>
                <a:lnTo>
                  <a:pt x="13620268" y="381000"/>
                </a:lnTo>
                <a:lnTo>
                  <a:pt x="14281264" y="381000"/>
                </a:lnTo>
                <a:lnTo>
                  <a:pt x="14281264" y="355600"/>
                </a:lnTo>
                <a:lnTo>
                  <a:pt x="13599401" y="355600"/>
                </a:lnTo>
                <a:lnTo>
                  <a:pt x="13599401" y="381000"/>
                </a:lnTo>
                <a:lnTo>
                  <a:pt x="13599401" y="1041400"/>
                </a:lnTo>
                <a:lnTo>
                  <a:pt x="13599401" y="1054100"/>
                </a:lnTo>
                <a:lnTo>
                  <a:pt x="13599401" y="1714500"/>
                </a:lnTo>
                <a:lnTo>
                  <a:pt x="12938379" y="1714500"/>
                </a:lnTo>
                <a:lnTo>
                  <a:pt x="12938379" y="1054100"/>
                </a:lnTo>
                <a:lnTo>
                  <a:pt x="13599401" y="1054100"/>
                </a:lnTo>
                <a:lnTo>
                  <a:pt x="13599401" y="1041400"/>
                </a:lnTo>
                <a:lnTo>
                  <a:pt x="12938379" y="1041400"/>
                </a:lnTo>
                <a:lnTo>
                  <a:pt x="12938379" y="381000"/>
                </a:lnTo>
                <a:lnTo>
                  <a:pt x="13599401" y="381000"/>
                </a:lnTo>
                <a:lnTo>
                  <a:pt x="13599401" y="355600"/>
                </a:lnTo>
                <a:lnTo>
                  <a:pt x="12917513" y="355600"/>
                </a:lnTo>
                <a:lnTo>
                  <a:pt x="12917513" y="381000"/>
                </a:lnTo>
                <a:lnTo>
                  <a:pt x="12917513" y="1041400"/>
                </a:lnTo>
                <a:lnTo>
                  <a:pt x="12917513" y="1054100"/>
                </a:lnTo>
                <a:lnTo>
                  <a:pt x="12917513" y="1714500"/>
                </a:lnTo>
                <a:lnTo>
                  <a:pt x="12256503" y="1714500"/>
                </a:lnTo>
                <a:lnTo>
                  <a:pt x="12256503" y="1054100"/>
                </a:lnTo>
                <a:lnTo>
                  <a:pt x="12917513" y="1054100"/>
                </a:lnTo>
                <a:lnTo>
                  <a:pt x="12917513" y="1041400"/>
                </a:lnTo>
                <a:lnTo>
                  <a:pt x="12256503" y="1041400"/>
                </a:lnTo>
                <a:lnTo>
                  <a:pt x="12256503" y="381000"/>
                </a:lnTo>
                <a:lnTo>
                  <a:pt x="12917513" y="381000"/>
                </a:lnTo>
                <a:lnTo>
                  <a:pt x="12917513" y="355600"/>
                </a:lnTo>
                <a:lnTo>
                  <a:pt x="12235637" y="355600"/>
                </a:lnTo>
                <a:lnTo>
                  <a:pt x="12235637" y="381000"/>
                </a:lnTo>
                <a:lnTo>
                  <a:pt x="12235637" y="1041400"/>
                </a:lnTo>
                <a:lnTo>
                  <a:pt x="12235637" y="1054100"/>
                </a:lnTo>
                <a:lnTo>
                  <a:pt x="12235637" y="1714500"/>
                </a:lnTo>
                <a:lnTo>
                  <a:pt x="11574640" y="1714500"/>
                </a:lnTo>
                <a:lnTo>
                  <a:pt x="11574640" y="1054100"/>
                </a:lnTo>
                <a:lnTo>
                  <a:pt x="12235637" y="1054100"/>
                </a:lnTo>
                <a:lnTo>
                  <a:pt x="12235637" y="1041400"/>
                </a:lnTo>
                <a:lnTo>
                  <a:pt x="11574640" y="1041400"/>
                </a:lnTo>
                <a:lnTo>
                  <a:pt x="11574640" y="381000"/>
                </a:lnTo>
                <a:lnTo>
                  <a:pt x="12235637" y="381000"/>
                </a:lnTo>
                <a:lnTo>
                  <a:pt x="12235637" y="355600"/>
                </a:lnTo>
                <a:lnTo>
                  <a:pt x="11553774" y="355600"/>
                </a:lnTo>
                <a:lnTo>
                  <a:pt x="11553774" y="381000"/>
                </a:lnTo>
                <a:lnTo>
                  <a:pt x="11553774" y="1041400"/>
                </a:lnTo>
                <a:lnTo>
                  <a:pt x="11553774" y="1054100"/>
                </a:lnTo>
                <a:lnTo>
                  <a:pt x="11553774" y="1714500"/>
                </a:lnTo>
                <a:lnTo>
                  <a:pt x="10892765" y="1714500"/>
                </a:lnTo>
                <a:lnTo>
                  <a:pt x="10892765" y="1054100"/>
                </a:lnTo>
                <a:lnTo>
                  <a:pt x="11553774" y="1054100"/>
                </a:lnTo>
                <a:lnTo>
                  <a:pt x="11553774" y="1041400"/>
                </a:lnTo>
                <a:lnTo>
                  <a:pt x="10892765" y="1041400"/>
                </a:lnTo>
                <a:lnTo>
                  <a:pt x="10892765" y="381000"/>
                </a:lnTo>
                <a:lnTo>
                  <a:pt x="11553774" y="381000"/>
                </a:lnTo>
                <a:lnTo>
                  <a:pt x="11553774" y="355600"/>
                </a:lnTo>
                <a:lnTo>
                  <a:pt x="10871899" y="355600"/>
                </a:lnTo>
                <a:lnTo>
                  <a:pt x="10871899" y="381000"/>
                </a:lnTo>
                <a:lnTo>
                  <a:pt x="10871899" y="1041400"/>
                </a:lnTo>
                <a:lnTo>
                  <a:pt x="10871899" y="1054100"/>
                </a:lnTo>
                <a:lnTo>
                  <a:pt x="10871899" y="1714500"/>
                </a:lnTo>
                <a:lnTo>
                  <a:pt x="10210902" y="1714500"/>
                </a:lnTo>
                <a:lnTo>
                  <a:pt x="10210902" y="1054100"/>
                </a:lnTo>
                <a:lnTo>
                  <a:pt x="10871899" y="1054100"/>
                </a:lnTo>
                <a:lnTo>
                  <a:pt x="10871899" y="1041400"/>
                </a:lnTo>
                <a:lnTo>
                  <a:pt x="10210902" y="1041400"/>
                </a:lnTo>
                <a:lnTo>
                  <a:pt x="10210902" y="381000"/>
                </a:lnTo>
                <a:lnTo>
                  <a:pt x="10871899" y="381000"/>
                </a:lnTo>
                <a:lnTo>
                  <a:pt x="10871899" y="355600"/>
                </a:lnTo>
                <a:lnTo>
                  <a:pt x="10190035" y="355600"/>
                </a:lnTo>
                <a:lnTo>
                  <a:pt x="10190035" y="381000"/>
                </a:lnTo>
                <a:lnTo>
                  <a:pt x="10190035" y="1041400"/>
                </a:lnTo>
                <a:lnTo>
                  <a:pt x="10190035" y="1054100"/>
                </a:lnTo>
                <a:lnTo>
                  <a:pt x="10190035" y="1714500"/>
                </a:lnTo>
                <a:lnTo>
                  <a:pt x="9529000" y="1714500"/>
                </a:lnTo>
                <a:lnTo>
                  <a:pt x="9529000" y="1054100"/>
                </a:lnTo>
                <a:lnTo>
                  <a:pt x="10190035" y="1054100"/>
                </a:lnTo>
                <a:lnTo>
                  <a:pt x="10190035" y="1041400"/>
                </a:lnTo>
                <a:lnTo>
                  <a:pt x="9529000" y="1041400"/>
                </a:lnTo>
                <a:lnTo>
                  <a:pt x="9529000" y="381000"/>
                </a:lnTo>
                <a:lnTo>
                  <a:pt x="10190035" y="381000"/>
                </a:lnTo>
                <a:lnTo>
                  <a:pt x="10190035" y="355600"/>
                </a:lnTo>
                <a:lnTo>
                  <a:pt x="9508147" y="355600"/>
                </a:lnTo>
                <a:lnTo>
                  <a:pt x="9508147" y="381000"/>
                </a:lnTo>
                <a:lnTo>
                  <a:pt x="9508147" y="1041400"/>
                </a:lnTo>
                <a:lnTo>
                  <a:pt x="9508147" y="1054100"/>
                </a:lnTo>
                <a:lnTo>
                  <a:pt x="9508147" y="1714500"/>
                </a:lnTo>
                <a:lnTo>
                  <a:pt x="8847137" y="1714500"/>
                </a:lnTo>
                <a:lnTo>
                  <a:pt x="8847137" y="1054100"/>
                </a:lnTo>
                <a:lnTo>
                  <a:pt x="9508147" y="1054100"/>
                </a:lnTo>
                <a:lnTo>
                  <a:pt x="9508147" y="1041400"/>
                </a:lnTo>
                <a:lnTo>
                  <a:pt x="8847137" y="1041400"/>
                </a:lnTo>
                <a:lnTo>
                  <a:pt x="8847137" y="381000"/>
                </a:lnTo>
                <a:lnTo>
                  <a:pt x="9508147" y="381000"/>
                </a:lnTo>
                <a:lnTo>
                  <a:pt x="9508147" y="355600"/>
                </a:lnTo>
                <a:lnTo>
                  <a:pt x="8826271" y="355600"/>
                </a:lnTo>
                <a:lnTo>
                  <a:pt x="8826271" y="381000"/>
                </a:lnTo>
                <a:lnTo>
                  <a:pt x="8826271" y="1041400"/>
                </a:lnTo>
                <a:lnTo>
                  <a:pt x="8826271" y="1054100"/>
                </a:lnTo>
                <a:lnTo>
                  <a:pt x="8826271" y="1714500"/>
                </a:lnTo>
                <a:lnTo>
                  <a:pt x="8165274" y="1714500"/>
                </a:lnTo>
                <a:lnTo>
                  <a:pt x="8165274" y="1054100"/>
                </a:lnTo>
                <a:lnTo>
                  <a:pt x="8826271" y="1054100"/>
                </a:lnTo>
                <a:lnTo>
                  <a:pt x="8826271" y="1041400"/>
                </a:lnTo>
                <a:lnTo>
                  <a:pt x="8165274" y="1041400"/>
                </a:lnTo>
                <a:lnTo>
                  <a:pt x="8165274" y="381000"/>
                </a:lnTo>
                <a:lnTo>
                  <a:pt x="8826271" y="381000"/>
                </a:lnTo>
                <a:lnTo>
                  <a:pt x="8826271" y="355600"/>
                </a:lnTo>
                <a:lnTo>
                  <a:pt x="8144408" y="355600"/>
                </a:lnTo>
                <a:lnTo>
                  <a:pt x="8144408" y="381000"/>
                </a:lnTo>
                <a:lnTo>
                  <a:pt x="8144408" y="1041400"/>
                </a:lnTo>
                <a:lnTo>
                  <a:pt x="8144408" y="1054100"/>
                </a:lnTo>
                <a:lnTo>
                  <a:pt x="8144408" y="1714500"/>
                </a:lnTo>
                <a:lnTo>
                  <a:pt x="7483399" y="1714500"/>
                </a:lnTo>
                <a:lnTo>
                  <a:pt x="7483399" y="1054100"/>
                </a:lnTo>
                <a:lnTo>
                  <a:pt x="8144408" y="1054100"/>
                </a:lnTo>
                <a:lnTo>
                  <a:pt x="8144408" y="1041400"/>
                </a:lnTo>
                <a:lnTo>
                  <a:pt x="7483399" y="1041400"/>
                </a:lnTo>
                <a:lnTo>
                  <a:pt x="7483399" y="381000"/>
                </a:lnTo>
                <a:lnTo>
                  <a:pt x="8144408" y="381000"/>
                </a:lnTo>
                <a:lnTo>
                  <a:pt x="8144408" y="355600"/>
                </a:lnTo>
                <a:lnTo>
                  <a:pt x="7462533" y="355600"/>
                </a:lnTo>
                <a:lnTo>
                  <a:pt x="7462533" y="381000"/>
                </a:lnTo>
                <a:lnTo>
                  <a:pt x="7462533" y="1041400"/>
                </a:lnTo>
                <a:lnTo>
                  <a:pt x="7462533" y="1054100"/>
                </a:lnTo>
                <a:lnTo>
                  <a:pt x="7462533" y="1714500"/>
                </a:lnTo>
                <a:lnTo>
                  <a:pt x="6801536" y="1714500"/>
                </a:lnTo>
                <a:lnTo>
                  <a:pt x="6801536" y="1054100"/>
                </a:lnTo>
                <a:lnTo>
                  <a:pt x="7462533" y="1054100"/>
                </a:lnTo>
                <a:lnTo>
                  <a:pt x="7462533" y="1041400"/>
                </a:lnTo>
                <a:lnTo>
                  <a:pt x="6801536" y="1041400"/>
                </a:lnTo>
                <a:lnTo>
                  <a:pt x="6801536" y="381000"/>
                </a:lnTo>
                <a:lnTo>
                  <a:pt x="7462533" y="381000"/>
                </a:lnTo>
                <a:lnTo>
                  <a:pt x="7462533" y="355600"/>
                </a:lnTo>
                <a:lnTo>
                  <a:pt x="6780670" y="355600"/>
                </a:lnTo>
                <a:lnTo>
                  <a:pt x="6780670" y="381000"/>
                </a:lnTo>
                <a:lnTo>
                  <a:pt x="6780670" y="1041400"/>
                </a:lnTo>
                <a:lnTo>
                  <a:pt x="6780670" y="1054100"/>
                </a:lnTo>
                <a:lnTo>
                  <a:pt x="6780670" y="1714500"/>
                </a:lnTo>
                <a:lnTo>
                  <a:pt x="6119660" y="1714500"/>
                </a:lnTo>
                <a:lnTo>
                  <a:pt x="6119660" y="1054100"/>
                </a:lnTo>
                <a:lnTo>
                  <a:pt x="6780670" y="1054100"/>
                </a:lnTo>
                <a:lnTo>
                  <a:pt x="6780670" y="1041400"/>
                </a:lnTo>
                <a:lnTo>
                  <a:pt x="6119660" y="1041400"/>
                </a:lnTo>
                <a:lnTo>
                  <a:pt x="6119660" y="381000"/>
                </a:lnTo>
                <a:lnTo>
                  <a:pt x="6780670" y="381000"/>
                </a:lnTo>
                <a:lnTo>
                  <a:pt x="6780670" y="355600"/>
                </a:lnTo>
                <a:lnTo>
                  <a:pt x="6098794" y="355600"/>
                </a:lnTo>
                <a:lnTo>
                  <a:pt x="6098794" y="381000"/>
                </a:lnTo>
                <a:lnTo>
                  <a:pt x="6098794" y="1041400"/>
                </a:lnTo>
                <a:lnTo>
                  <a:pt x="6098794" y="1054100"/>
                </a:lnTo>
                <a:lnTo>
                  <a:pt x="6098794" y="1714500"/>
                </a:lnTo>
                <a:lnTo>
                  <a:pt x="5437771" y="1714500"/>
                </a:lnTo>
                <a:lnTo>
                  <a:pt x="5437771" y="1054100"/>
                </a:lnTo>
                <a:lnTo>
                  <a:pt x="6098794" y="1054100"/>
                </a:lnTo>
                <a:lnTo>
                  <a:pt x="6098794" y="1041400"/>
                </a:lnTo>
                <a:lnTo>
                  <a:pt x="5437771" y="1041400"/>
                </a:lnTo>
                <a:lnTo>
                  <a:pt x="5437771" y="381000"/>
                </a:lnTo>
                <a:lnTo>
                  <a:pt x="6098794" y="381000"/>
                </a:lnTo>
                <a:lnTo>
                  <a:pt x="6098794" y="355600"/>
                </a:lnTo>
                <a:lnTo>
                  <a:pt x="5416905" y="355600"/>
                </a:lnTo>
                <a:lnTo>
                  <a:pt x="5416905" y="381000"/>
                </a:lnTo>
                <a:lnTo>
                  <a:pt x="5416905" y="1041400"/>
                </a:lnTo>
                <a:lnTo>
                  <a:pt x="5416905" y="1054100"/>
                </a:lnTo>
                <a:lnTo>
                  <a:pt x="5416905" y="1714500"/>
                </a:lnTo>
                <a:lnTo>
                  <a:pt x="4755908" y="1714500"/>
                </a:lnTo>
                <a:lnTo>
                  <a:pt x="4755908" y="1054100"/>
                </a:lnTo>
                <a:lnTo>
                  <a:pt x="5416905" y="1054100"/>
                </a:lnTo>
                <a:lnTo>
                  <a:pt x="5416905" y="1041400"/>
                </a:lnTo>
                <a:lnTo>
                  <a:pt x="4755908" y="1041400"/>
                </a:lnTo>
                <a:lnTo>
                  <a:pt x="4755908" y="381000"/>
                </a:lnTo>
                <a:lnTo>
                  <a:pt x="5416905" y="381000"/>
                </a:lnTo>
                <a:lnTo>
                  <a:pt x="5416905" y="355600"/>
                </a:lnTo>
                <a:lnTo>
                  <a:pt x="4735042" y="355600"/>
                </a:lnTo>
                <a:lnTo>
                  <a:pt x="4735042" y="381000"/>
                </a:lnTo>
                <a:lnTo>
                  <a:pt x="4735042" y="1041400"/>
                </a:lnTo>
                <a:lnTo>
                  <a:pt x="4735042" y="1054100"/>
                </a:lnTo>
                <a:lnTo>
                  <a:pt x="4735042" y="1714500"/>
                </a:lnTo>
                <a:lnTo>
                  <a:pt x="4074033" y="1714500"/>
                </a:lnTo>
                <a:lnTo>
                  <a:pt x="4074033" y="1054100"/>
                </a:lnTo>
                <a:lnTo>
                  <a:pt x="4735042" y="1054100"/>
                </a:lnTo>
                <a:lnTo>
                  <a:pt x="4735042" y="1041400"/>
                </a:lnTo>
                <a:lnTo>
                  <a:pt x="4074033" y="1041400"/>
                </a:lnTo>
                <a:lnTo>
                  <a:pt x="4074033" y="381000"/>
                </a:lnTo>
                <a:lnTo>
                  <a:pt x="4735042" y="381000"/>
                </a:lnTo>
                <a:lnTo>
                  <a:pt x="4735042" y="355600"/>
                </a:lnTo>
                <a:lnTo>
                  <a:pt x="4053167" y="355600"/>
                </a:lnTo>
                <a:lnTo>
                  <a:pt x="4053167" y="381000"/>
                </a:lnTo>
                <a:lnTo>
                  <a:pt x="4053167" y="1041400"/>
                </a:lnTo>
                <a:lnTo>
                  <a:pt x="4053167" y="1054100"/>
                </a:lnTo>
                <a:lnTo>
                  <a:pt x="4053167" y="1714500"/>
                </a:lnTo>
                <a:lnTo>
                  <a:pt x="3392170" y="1714500"/>
                </a:lnTo>
                <a:lnTo>
                  <a:pt x="3392170" y="1054100"/>
                </a:lnTo>
                <a:lnTo>
                  <a:pt x="4053167" y="1054100"/>
                </a:lnTo>
                <a:lnTo>
                  <a:pt x="4053167" y="1041400"/>
                </a:lnTo>
                <a:lnTo>
                  <a:pt x="3392170" y="1041400"/>
                </a:lnTo>
                <a:lnTo>
                  <a:pt x="3392170" y="381000"/>
                </a:lnTo>
                <a:lnTo>
                  <a:pt x="4053167" y="381000"/>
                </a:lnTo>
                <a:lnTo>
                  <a:pt x="4053167" y="355600"/>
                </a:lnTo>
                <a:lnTo>
                  <a:pt x="3371304" y="355600"/>
                </a:lnTo>
                <a:lnTo>
                  <a:pt x="3371304" y="381000"/>
                </a:lnTo>
                <a:lnTo>
                  <a:pt x="3371304" y="1041400"/>
                </a:lnTo>
                <a:lnTo>
                  <a:pt x="3371304" y="1054100"/>
                </a:lnTo>
                <a:lnTo>
                  <a:pt x="3371304" y="1714500"/>
                </a:lnTo>
                <a:lnTo>
                  <a:pt x="2710294" y="1714500"/>
                </a:lnTo>
                <a:lnTo>
                  <a:pt x="2710294" y="1054100"/>
                </a:lnTo>
                <a:lnTo>
                  <a:pt x="3371304" y="1054100"/>
                </a:lnTo>
                <a:lnTo>
                  <a:pt x="3371304" y="1041400"/>
                </a:lnTo>
                <a:lnTo>
                  <a:pt x="2710294" y="1041400"/>
                </a:lnTo>
                <a:lnTo>
                  <a:pt x="2710294" y="381000"/>
                </a:lnTo>
                <a:lnTo>
                  <a:pt x="3371304" y="381000"/>
                </a:lnTo>
                <a:lnTo>
                  <a:pt x="3371304" y="355600"/>
                </a:lnTo>
                <a:lnTo>
                  <a:pt x="2689428" y="355600"/>
                </a:lnTo>
                <a:lnTo>
                  <a:pt x="2689428" y="381000"/>
                </a:lnTo>
                <a:lnTo>
                  <a:pt x="2689428" y="1041400"/>
                </a:lnTo>
                <a:lnTo>
                  <a:pt x="2689428" y="1054100"/>
                </a:lnTo>
                <a:lnTo>
                  <a:pt x="2689428" y="1714500"/>
                </a:lnTo>
                <a:lnTo>
                  <a:pt x="2028405" y="1714500"/>
                </a:lnTo>
                <a:lnTo>
                  <a:pt x="2028405" y="1054100"/>
                </a:lnTo>
                <a:lnTo>
                  <a:pt x="2689428" y="1054100"/>
                </a:lnTo>
                <a:lnTo>
                  <a:pt x="2689428" y="1041400"/>
                </a:lnTo>
                <a:lnTo>
                  <a:pt x="2028405" y="1041400"/>
                </a:lnTo>
                <a:lnTo>
                  <a:pt x="2028405" y="381000"/>
                </a:lnTo>
                <a:lnTo>
                  <a:pt x="2689428" y="381000"/>
                </a:lnTo>
                <a:lnTo>
                  <a:pt x="2689428" y="355600"/>
                </a:lnTo>
                <a:lnTo>
                  <a:pt x="2007539" y="355600"/>
                </a:lnTo>
                <a:lnTo>
                  <a:pt x="2007539" y="381000"/>
                </a:lnTo>
                <a:lnTo>
                  <a:pt x="2007539" y="1041400"/>
                </a:lnTo>
                <a:lnTo>
                  <a:pt x="2007539" y="1054100"/>
                </a:lnTo>
                <a:lnTo>
                  <a:pt x="2007539" y="1714500"/>
                </a:lnTo>
                <a:lnTo>
                  <a:pt x="1346542" y="1714500"/>
                </a:lnTo>
                <a:lnTo>
                  <a:pt x="1346542" y="1054100"/>
                </a:lnTo>
                <a:lnTo>
                  <a:pt x="2007539" y="1054100"/>
                </a:lnTo>
                <a:lnTo>
                  <a:pt x="2007539" y="1041400"/>
                </a:lnTo>
                <a:lnTo>
                  <a:pt x="1346542" y="1041400"/>
                </a:lnTo>
                <a:lnTo>
                  <a:pt x="1346542" y="381000"/>
                </a:lnTo>
                <a:lnTo>
                  <a:pt x="2007539" y="381000"/>
                </a:lnTo>
                <a:lnTo>
                  <a:pt x="2007539" y="355600"/>
                </a:lnTo>
                <a:lnTo>
                  <a:pt x="1325676" y="355600"/>
                </a:lnTo>
                <a:lnTo>
                  <a:pt x="1325676" y="381000"/>
                </a:lnTo>
                <a:lnTo>
                  <a:pt x="1325676" y="1041400"/>
                </a:lnTo>
                <a:lnTo>
                  <a:pt x="1325676" y="1054100"/>
                </a:lnTo>
                <a:lnTo>
                  <a:pt x="1325676" y="1714500"/>
                </a:lnTo>
                <a:lnTo>
                  <a:pt x="664667" y="1714500"/>
                </a:lnTo>
                <a:lnTo>
                  <a:pt x="664667" y="1054100"/>
                </a:lnTo>
                <a:lnTo>
                  <a:pt x="1325676" y="1054100"/>
                </a:lnTo>
                <a:lnTo>
                  <a:pt x="1325676" y="1041400"/>
                </a:lnTo>
                <a:lnTo>
                  <a:pt x="664667" y="1041400"/>
                </a:lnTo>
                <a:lnTo>
                  <a:pt x="664667" y="381000"/>
                </a:lnTo>
                <a:lnTo>
                  <a:pt x="1325676" y="381000"/>
                </a:lnTo>
                <a:lnTo>
                  <a:pt x="1325676" y="355600"/>
                </a:lnTo>
                <a:lnTo>
                  <a:pt x="0" y="355600"/>
                </a:lnTo>
                <a:lnTo>
                  <a:pt x="0" y="381000"/>
                </a:lnTo>
                <a:lnTo>
                  <a:pt x="643813" y="381000"/>
                </a:lnTo>
                <a:lnTo>
                  <a:pt x="643813" y="1041400"/>
                </a:lnTo>
                <a:lnTo>
                  <a:pt x="0" y="1041400"/>
                </a:lnTo>
                <a:lnTo>
                  <a:pt x="0" y="1054100"/>
                </a:lnTo>
                <a:lnTo>
                  <a:pt x="643813" y="1054100"/>
                </a:lnTo>
                <a:lnTo>
                  <a:pt x="643813" y="1714500"/>
                </a:lnTo>
                <a:lnTo>
                  <a:pt x="0" y="1714500"/>
                </a:lnTo>
                <a:lnTo>
                  <a:pt x="0" y="1739900"/>
                </a:lnTo>
                <a:lnTo>
                  <a:pt x="643813" y="1739900"/>
                </a:lnTo>
                <a:lnTo>
                  <a:pt x="643813" y="2400300"/>
                </a:lnTo>
                <a:lnTo>
                  <a:pt x="664667" y="2400300"/>
                </a:lnTo>
                <a:lnTo>
                  <a:pt x="664667" y="1739900"/>
                </a:lnTo>
                <a:lnTo>
                  <a:pt x="1325676" y="1739900"/>
                </a:lnTo>
                <a:lnTo>
                  <a:pt x="1325676" y="2400300"/>
                </a:lnTo>
                <a:lnTo>
                  <a:pt x="1346542" y="2400300"/>
                </a:lnTo>
                <a:lnTo>
                  <a:pt x="1346542" y="1739900"/>
                </a:lnTo>
                <a:lnTo>
                  <a:pt x="2007539" y="1739900"/>
                </a:lnTo>
                <a:lnTo>
                  <a:pt x="2007539" y="2400300"/>
                </a:lnTo>
                <a:lnTo>
                  <a:pt x="2028405" y="2400300"/>
                </a:lnTo>
                <a:lnTo>
                  <a:pt x="2028405" y="1739900"/>
                </a:lnTo>
                <a:lnTo>
                  <a:pt x="2689428" y="1739900"/>
                </a:lnTo>
                <a:lnTo>
                  <a:pt x="2689428" y="2400300"/>
                </a:lnTo>
                <a:lnTo>
                  <a:pt x="2710294" y="2400300"/>
                </a:lnTo>
                <a:lnTo>
                  <a:pt x="2710294" y="1739900"/>
                </a:lnTo>
                <a:lnTo>
                  <a:pt x="3371304" y="1739900"/>
                </a:lnTo>
                <a:lnTo>
                  <a:pt x="3371304" y="2400300"/>
                </a:lnTo>
                <a:lnTo>
                  <a:pt x="3392170" y="2400300"/>
                </a:lnTo>
                <a:lnTo>
                  <a:pt x="3392170" y="1739900"/>
                </a:lnTo>
                <a:lnTo>
                  <a:pt x="4053167" y="1739900"/>
                </a:lnTo>
                <a:lnTo>
                  <a:pt x="4053167" y="2400300"/>
                </a:lnTo>
                <a:lnTo>
                  <a:pt x="4074033" y="2400300"/>
                </a:lnTo>
                <a:lnTo>
                  <a:pt x="4074033" y="1739900"/>
                </a:lnTo>
                <a:lnTo>
                  <a:pt x="4735042" y="1739900"/>
                </a:lnTo>
                <a:lnTo>
                  <a:pt x="4735042" y="2400300"/>
                </a:lnTo>
                <a:lnTo>
                  <a:pt x="4755908" y="2400300"/>
                </a:lnTo>
                <a:lnTo>
                  <a:pt x="4755908" y="1739900"/>
                </a:lnTo>
                <a:lnTo>
                  <a:pt x="5416905" y="1739900"/>
                </a:lnTo>
                <a:lnTo>
                  <a:pt x="5416905" y="2400300"/>
                </a:lnTo>
                <a:lnTo>
                  <a:pt x="5437771" y="2400300"/>
                </a:lnTo>
                <a:lnTo>
                  <a:pt x="5437771" y="1739900"/>
                </a:lnTo>
                <a:lnTo>
                  <a:pt x="6098794" y="1739900"/>
                </a:lnTo>
                <a:lnTo>
                  <a:pt x="6098794" y="2400300"/>
                </a:lnTo>
                <a:lnTo>
                  <a:pt x="6119660" y="2400300"/>
                </a:lnTo>
                <a:lnTo>
                  <a:pt x="6119660" y="1739900"/>
                </a:lnTo>
                <a:lnTo>
                  <a:pt x="6780670" y="1739900"/>
                </a:lnTo>
                <a:lnTo>
                  <a:pt x="6780670" y="2400300"/>
                </a:lnTo>
                <a:lnTo>
                  <a:pt x="6801536" y="2400300"/>
                </a:lnTo>
                <a:lnTo>
                  <a:pt x="6801536" y="1739900"/>
                </a:lnTo>
                <a:lnTo>
                  <a:pt x="7462533" y="1739900"/>
                </a:lnTo>
                <a:lnTo>
                  <a:pt x="7462533" y="2400300"/>
                </a:lnTo>
                <a:lnTo>
                  <a:pt x="7483399" y="2400300"/>
                </a:lnTo>
                <a:lnTo>
                  <a:pt x="7483399" y="1739900"/>
                </a:lnTo>
                <a:lnTo>
                  <a:pt x="8144408" y="1739900"/>
                </a:lnTo>
                <a:lnTo>
                  <a:pt x="8144408" y="2400300"/>
                </a:lnTo>
                <a:lnTo>
                  <a:pt x="8165274" y="2400300"/>
                </a:lnTo>
                <a:lnTo>
                  <a:pt x="8165274" y="1739900"/>
                </a:lnTo>
                <a:lnTo>
                  <a:pt x="8826271" y="1739900"/>
                </a:lnTo>
                <a:lnTo>
                  <a:pt x="8826271" y="2400300"/>
                </a:lnTo>
                <a:lnTo>
                  <a:pt x="8847137" y="2400300"/>
                </a:lnTo>
                <a:lnTo>
                  <a:pt x="8847137" y="1739900"/>
                </a:lnTo>
                <a:lnTo>
                  <a:pt x="9508147" y="1739900"/>
                </a:lnTo>
                <a:lnTo>
                  <a:pt x="9508147" y="2400300"/>
                </a:lnTo>
                <a:lnTo>
                  <a:pt x="9529000" y="2400300"/>
                </a:lnTo>
                <a:lnTo>
                  <a:pt x="9529000" y="1739900"/>
                </a:lnTo>
                <a:lnTo>
                  <a:pt x="10190035" y="1739900"/>
                </a:lnTo>
                <a:lnTo>
                  <a:pt x="10190035" y="2400300"/>
                </a:lnTo>
                <a:lnTo>
                  <a:pt x="10210902" y="2400300"/>
                </a:lnTo>
                <a:lnTo>
                  <a:pt x="10210902" y="1739900"/>
                </a:lnTo>
                <a:lnTo>
                  <a:pt x="18288000" y="1739900"/>
                </a:lnTo>
                <a:lnTo>
                  <a:pt x="18288000" y="1714500"/>
                </a:lnTo>
                <a:lnTo>
                  <a:pt x="17711497" y="1714500"/>
                </a:lnTo>
                <a:lnTo>
                  <a:pt x="17711497" y="1054100"/>
                </a:lnTo>
                <a:lnTo>
                  <a:pt x="18288000" y="1054100"/>
                </a:lnTo>
                <a:lnTo>
                  <a:pt x="18288000" y="1041400"/>
                </a:lnTo>
                <a:lnTo>
                  <a:pt x="17711497" y="1041400"/>
                </a:lnTo>
                <a:lnTo>
                  <a:pt x="17711497" y="381000"/>
                </a:lnTo>
                <a:lnTo>
                  <a:pt x="18288000" y="381000"/>
                </a:lnTo>
                <a:lnTo>
                  <a:pt x="18288000" y="3556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0" y="1739899"/>
            <a:ext cx="18288000" cy="2705100"/>
          </a:xfrm>
          <a:custGeom>
            <a:avLst/>
            <a:gdLst/>
            <a:ahLst/>
            <a:cxnLst/>
            <a:rect l="l" t="t" r="r" b="b"/>
            <a:pathLst>
              <a:path w="18288000" h="2705100">
                <a:moveTo>
                  <a:pt x="18288000" y="660400"/>
                </a:moveTo>
                <a:lnTo>
                  <a:pt x="17711497" y="660400"/>
                </a:lnTo>
                <a:lnTo>
                  <a:pt x="17711497" y="0"/>
                </a:lnTo>
                <a:lnTo>
                  <a:pt x="17690630" y="0"/>
                </a:lnTo>
                <a:lnTo>
                  <a:pt x="17690630" y="2032000"/>
                </a:lnTo>
                <a:lnTo>
                  <a:pt x="17029634" y="2032000"/>
                </a:lnTo>
                <a:lnTo>
                  <a:pt x="17029634" y="1358900"/>
                </a:lnTo>
                <a:lnTo>
                  <a:pt x="17690630" y="1358900"/>
                </a:lnTo>
                <a:lnTo>
                  <a:pt x="17690630" y="1346200"/>
                </a:lnTo>
                <a:lnTo>
                  <a:pt x="17029634" y="1346200"/>
                </a:lnTo>
                <a:lnTo>
                  <a:pt x="17029634" y="685800"/>
                </a:lnTo>
                <a:lnTo>
                  <a:pt x="17690630" y="685800"/>
                </a:lnTo>
                <a:lnTo>
                  <a:pt x="17690630" y="660400"/>
                </a:lnTo>
                <a:lnTo>
                  <a:pt x="17029634" y="660400"/>
                </a:lnTo>
                <a:lnTo>
                  <a:pt x="17029634" y="0"/>
                </a:lnTo>
                <a:lnTo>
                  <a:pt x="17008767" y="0"/>
                </a:lnTo>
                <a:lnTo>
                  <a:pt x="17008767" y="2032000"/>
                </a:lnTo>
                <a:lnTo>
                  <a:pt x="16347745" y="2032000"/>
                </a:lnTo>
                <a:lnTo>
                  <a:pt x="16347745" y="1358900"/>
                </a:lnTo>
                <a:lnTo>
                  <a:pt x="17008767" y="1358900"/>
                </a:lnTo>
                <a:lnTo>
                  <a:pt x="17008767" y="1346200"/>
                </a:lnTo>
                <a:lnTo>
                  <a:pt x="16347745" y="1346200"/>
                </a:lnTo>
                <a:lnTo>
                  <a:pt x="16347745" y="685800"/>
                </a:lnTo>
                <a:lnTo>
                  <a:pt x="17008767" y="685800"/>
                </a:lnTo>
                <a:lnTo>
                  <a:pt x="17008767" y="660400"/>
                </a:lnTo>
                <a:lnTo>
                  <a:pt x="16347745" y="660400"/>
                </a:lnTo>
                <a:lnTo>
                  <a:pt x="16347745" y="0"/>
                </a:lnTo>
                <a:lnTo>
                  <a:pt x="16326879" y="0"/>
                </a:lnTo>
                <a:lnTo>
                  <a:pt x="16326879" y="2032000"/>
                </a:lnTo>
                <a:lnTo>
                  <a:pt x="15665869" y="2032000"/>
                </a:lnTo>
                <a:lnTo>
                  <a:pt x="15665869" y="1358900"/>
                </a:lnTo>
                <a:lnTo>
                  <a:pt x="16326879" y="1358900"/>
                </a:lnTo>
                <a:lnTo>
                  <a:pt x="16326879" y="1346200"/>
                </a:lnTo>
                <a:lnTo>
                  <a:pt x="15665869" y="1346200"/>
                </a:lnTo>
                <a:lnTo>
                  <a:pt x="15665869" y="685800"/>
                </a:lnTo>
                <a:lnTo>
                  <a:pt x="16326879" y="685800"/>
                </a:lnTo>
                <a:lnTo>
                  <a:pt x="16326879" y="660400"/>
                </a:lnTo>
                <a:lnTo>
                  <a:pt x="15665869" y="660400"/>
                </a:lnTo>
                <a:lnTo>
                  <a:pt x="15665869" y="0"/>
                </a:lnTo>
                <a:lnTo>
                  <a:pt x="15645003" y="0"/>
                </a:lnTo>
                <a:lnTo>
                  <a:pt x="15645003" y="2032000"/>
                </a:lnTo>
                <a:lnTo>
                  <a:pt x="14984006" y="2032000"/>
                </a:lnTo>
                <a:lnTo>
                  <a:pt x="14984006" y="1358900"/>
                </a:lnTo>
                <a:lnTo>
                  <a:pt x="15645003" y="1358900"/>
                </a:lnTo>
                <a:lnTo>
                  <a:pt x="15645003" y="1346200"/>
                </a:lnTo>
                <a:lnTo>
                  <a:pt x="14984006" y="1346200"/>
                </a:lnTo>
                <a:lnTo>
                  <a:pt x="14984006" y="685800"/>
                </a:lnTo>
                <a:lnTo>
                  <a:pt x="15645003" y="685800"/>
                </a:lnTo>
                <a:lnTo>
                  <a:pt x="15645003" y="660400"/>
                </a:lnTo>
                <a:lnTo>
                  <a:pt x="14984006" y="660400"/>
                </a:lnTo>
                <a:lnTo>
                  <a:pt x="14984006" y="0"/>
                </a:lnTo>
                <a:lnTo>
                  <a:pt x="14963140" y="0"/>
                </a:lnTo>
                <a:lnTo>
                  <a:pt x="14963140" y="2032000"/>
                </a:lnTo>
                <a:lnTo>
                  <a:pt x="14302131" y="2032000"/>
                </a:lnTo>
                <a:lnTo>
                  <a:pt x="14302131" y="1358900"/>
                </a:lnTo>
                <a:lnTo>
                  <a:pt x="14963140" y="1358900"/>
                </a:lnTo>
                <a:lnTo>
                  <a:pt x="14963140" y="1346200"/>
                </a:lnTo>
                <a:lnTo>
                  <a:pt x="14302131" y="1346200"/>
                </a:lnTo>
                <a:lnTo>
                  <a:pt x="14302131" y="685800"/>
                </a:lnTo>
                <a:lnTo>
                  <a:pt x="14963140" y="685800"/>
                </a:lnTo>
                <a:lnTo>
                  <a:pt x="14963140" y="660400"/>
                </a:lnTo>
                <a:lnTo>
                  <a:pt x="14302131" y="660400"/>
                </a:lnTo>
                <a:lnTo>
                  <a:pt x="14302131" y="0"/>
                </a:lnTo>
                <a:lnTo>
                  <a:pt x="14281264" y="0"/>
                </a:lnTo>
                <a:lnTo>
                  <a:pt x="14281264" y="2032000"/>
                </a:lnTo>
                <a:lnTo>
                  <a:pt x="13620268" y="2032000"/>
                </a:lnTo>
                <a:lnTo>
                  <a:pt x="13620268" y="1358900"/>
                </a:lnTo>
                <a:lnTo>
                  <a:pt x="14281264" y="1358900"/>
                </a:lnTo>
                <a:lnTo>
                  <a:pt x="14281264" y="1346200"/>
                </a:lnTo>
                <a:lnTo>
                  <a:pt x="13620268" y="1346200"/>
                </a:lnTo>
                <a:lnTo>
                  <a:pt x="13620268" y="685800"/>
                </a:lnTo>
                <a:lnTo>
                  <a:pt x="14281264" y="685800"/>
                </a:lnTo>
                <a:lnTo>
                  <a:pt x="14281264" y="660400"/>
                </a:lnTo>
                <a:lnTo>
                  <a:pt x="13620268" y="660400"/>
                </a:lnTo>
                <a:lnTo>
                  <a:pt x="13620268" y="0"/>
                </a:lnTo>
                <a:lnTo>
                  <a:pt x="13599401" y="0"/>
                </a:lnTo>
                <a:lnTo>
                  <a:pt x="13599401" y="2032000"/>
                </a:lnTo>
                <a:lnTo>
                  <a:pt x="12938379" y="2032000"/>
                </a:lnTo>
                <a:lnTo>
                  <a:pt x="12938379" y="1358900"/>
                </a:lnTo>
                <a:lnTo>
                  <a:pt x="13599401" y="1358900"/>
                </a:lnTo>
                <a:lnTo>
                  <a:pt x="13599401" y="1346200"/>
                </a:lnTo>
                <a:lnTo>
                  <a:pt x="12938379" y="1346200"/>
                </a:lnTo>
                <a:lnTo>
                  <a:pt x="12938379" y="685800"/>
                </a:lnTo>
                <a:lnTo>
                  <a:pt x="13599401" y="685800"/>
                </a:lnTo>
                <a:lnTo>
                  <a:pt x="13599401" y="660400"/>
                </a:lnTo>
                <a:lnTo>
                  <a:pt x="12938379" y="660400"/>
                </a:lnTo>
                <a:lnTo>
                  <a:pt x="12938379" y="0"/>
                </a:lnTo>
                <a:lnTo>
                  <a:pt x="12917513" y="0"/>
                </a:lnTo>
                <a:lnTo>
                  <a:pt x="12917513" y="2032000"/>
                </a:lnTo>
                <a:lnTo>
                  <a:pt x="12256503" y="2032000"/>
                </a:lnTo>
                <a:lnTo>
                  <a:pt x="12256503" y="1358900"/>
                </a:lnTo>
                <a:lnTo>
                  <a:pt x="12917513" y="1358900"/>
                </a:lnTo>
                <a:lnTo>
                  <a:pt x="12917513" y="1346200"/>
                </a:lnTo>
                <a:lnTo>
                  <a:pt x="12256503" y="1346200"/>
                </a:lnTo>
                <a:lnTo>
                  <a:pt x="12256503" y="685800"/>
                </a:lnTo>
                <a:lnTo>
                  <a:pt x="12917513" y="685800"/>
                </a:lnTo>
                <a:lnTo>
                  <a:pt x="12917513" y="660400"/>
                </a:lnTo>
                <a:lnTo>
                  <a:pt x="12256503" y="660400"/>
                </a:lnTo>
                <a:lnTo>
                  <a:pt x="12256503" y="0"/>
                </a:lnTo>
                <a:lnTo>
                  <a:pt x="12235637" y="0"/>
                </a:lnTo>
                <a:lnTo>
                  <a:pt x="12235637" y="2032000"/>
                </a:lnTo>
                <a:lnTo>
                  <a:pt x="11574640" y="2032000"/>
                </a:lnTo>
                <a:lnTo>
                  <a:pt x="11574640" y="1358900"/>
                </a:lnTo>
                <a:lnTo>
                  <a:pt x="12235637" y="1358900"/>
                </a:lnTo>
                <a:lnTo>
                  <a:pt x="12235637" y="1346200"/>
                </a:lnTo>
                <a:lnTo>
                  <a:pt x="11574640" y="1346200"/>
                </a:lnTo>
                <a:lnTo>
                  <a:pt x="11574640" y="685800"/>
                </a:lnTo>
                <a:lnTo>
                  <a:pt x="12235637" y="685800"/>
                </a:lnTo>
                <a:lnTo>
                  <a:pt x="12235637" y="660400"/>
                </a:lnTo>
                <a:lnTo>
                  <a:pt x="11574640" y="660400"/>
                </a:lnTo>
                <a:lnTo>
                  <a:pt x="11574640" y="0"/>
                </a:lnTo>
                <a:lnTo>
                  <a:pt x="11553774" y="0"/>
                </a:lnTo>
                <a:lnTo>
                  <a:pt x="11553774" y="2032000"/>
                </a:lnTo>
                <a:lnTo>
                  <a:pt x="10892765" y="2032000"/>
                </a:lnTo>
                <a:lnTo>
                  <a:pt x="10892765" y="1358900"/>
                </a:lnTo>
                <a:lnTo>
                  <a:pt x="11553774" y="1358900"/>
                </a:lnTo>
                <a:lnTo>
                  <a:pt x="11553774" y="1346200"/>
                </a:lnTo>
                <a:lnTo>
                  <a:pt x="10892765" y="1346200"/>
                </a:lnTo>
                <a:lnTo>
                  <a:pt x="10892765" y="685800"/>
                </a:lnTo>
                <a:lnTo>
                  <a:pt x="11553774" y="685800"/>
                </a:lnTo>
                <a:lnTo>
                  <a:pt x="11553774" y="660400"/>
                </a:lnTo>
                <a:lnTo>
                  <a:pt x="10892765" y="660400"/>
                </a:lnTo>
                <a:lnTo>
                  <a:pt x="10892765" y="0"/>
                </a:lnTo>
                <a:lnTo>
                  <a:pt x="10871899" y="0"/>
                </a:lnTo>
                <a:lnTo>
                  <a:pt x="10871899" y="2032000"/>
                </a:lnTo>
                <a:lnTo>
                  <a:pt x="10210902" y="2032000"/>
                </a:lnTo>
                <a:lnTo>
                  <a:pt x="10210902" y="1358900"/>
                </a:lnTo>
                <a:lnTo>
                  <a:pt x="10871899" y="1358900"/>
                </a:lnTo>
                <a:lnTo>
                  <a:pt x="10871899" y="1346200"/>
                </a:lnTo>
                <a:lnTo>
                  <a:pt x="10210902" y="1346200"/>
                </a:lnTo>
                <a:lnTo>
                  <a:pt x="10210902" y="685800"/>
                </a:lnTo>
                <a:lnTo>
                  <a:pt x="10871899" y="685800"/>
                </a:lnTo>
                <a:lnTo>
                  <a:pt x="10871899" y="660400"/>
                </a:lnTo>
                <a:lnTo>
                  <a:pt x="10210902" y="660400"/>
                </a:lnTo>
                <a:lnTo>
                  <a:pt x="10210902" y="0"/>
                </a:lnTo>
                <a:lnTo>
                  <a:pt x="10190035" y="0"/>
                </a:lnTo>
                <a:lnTo>
                  <a:pt x="10190035" y="2032000"/>
                </a:lnTo>
                <a:lnTo>
                  <a:pt x="9529000" y="2032000"/>
                </a:lnTo>
                <a:lnTo>
                  <a:pt x="9529000" y="1358900"/>
                </a:lnTo>
                <a:lnTo>
                  <a:pt x="10190035" y="1358900"/>
                </a:lnTo>
                <a:lnTo>
                  <a:pt x="10190035" y="1346200"/>
                </a:lnTo>
                <a:lnTo>
                  <a:pt x="9529000" y="1346200"/>
                </a:lnTo>
                <a:lnTo>
                  <a:pt x="9529000" y="685800"/>
                </a:lnTo>
                <a:lnTo>
                  <a:pt x="10190035" y="685800"/>
                </a:lnTo>
                <a:lnTo>
                  <a:pt x="10190035" y="660400"/>
                </a:lnTo>
                <a:lnTo>
                  <a:pt x="9508147" y="660400"/>
                </a:lnTo>
                <a:lnTo>
                  <a:pt x="9508147" y="685800"/>
                </a:lnTo>
                <a:lnTo>
                  <a:pt x="9508147" y="1346200"/>
                </a:lnTo>
                <a:lnTo>
                  <a:pt x="9508147" y="1358900"/>
                </a:lnTo>
                <a:lnTo>
                  <a:pt x="9508147" y="2032000"/>
                </a:lnTo>
                <a:lnTo>
                  <a:pt x="8847137" y="2032000"/>
                </a:lnTo>
                <a:lnTo>
                  <a:pt x="8847137" y="1358900"/>
                </a:lnTo>
                <a:lnTo>
                  <a:pt x="9508147" y="1358900"/>
                </a:lnTo>
                <a:lnTo>
                  <a:pt x="9508147" y="1346200"/>
                </a:lnTo>
                <a:lnTo>
                  <a:pt x="8847137" y="1346200"/>
                </a:lnTo>
                <a:lnTo>
                  <a:pt x="8847137" y="685800"/>
                </a:lnTo>
                <a:lnTo>
                  <a:pt x="9508147" y="685800"/>
                </a:lnTo>
                <a:lnTo>
                  <a:pt x="9508147" y="660400"/>
                </a:lnTo>
                <a:lnTo>
                  <a:pt x="8826271" y="660400"/>
                </a:lnTo>
                <a:lnTo>
                  <a:pt x="8826271" y="685800"/>
                </a:lnTo>
                <a:lnTo>
                  <a:pt x="8826271" y="1346200"/>
                </a:lnTo>
                <a:lnTo>
                  <a:pt x="8826271" y="1358900"/>
                </a:lnTo>
                <a:lnTo>
                  <a:pt x="8826271" y="2032000"/>
                </a:lnTo>
                <a:lnTo>
                  <a:pt x="8165274" y="2032000"/>
                </a:lnTo>
                <a:lnTo>
                  <a:pt x="8165274" y="1358900"/>
                </a:lnTo>
                <a:lnTo>
                  <a:pt x="8826271" y="1358900"/>
                </a:lnTo>
                <a:lnTo>
                  <a:pt x="8826271" y="1346200"/>
                </a:lnTo>
                <a:lnTo>
                  <a:pt x="8165274" y="1346200"/>
                </a:lnTo>
                <a:lnTo>
                  <a:pt x="8165274" y="685800"/>
                </a:lnTo>
                <a:lnTo>
                  <a:pt x="8826271" y="685800"/>
                </a:lnTo>
                <a:lnTo>
                  <a:pt x="8826271" y="660400"/>
                </a:lnTo>
                <a:lnTo>
                  <a:pt x="8144408" y="660400"/>
                </a:lnTo>
                <a:lnTo>
                  <a:pt x="8144408" y="685800"/>
                </a:lnTo>
                <a:lnTo>
                  <a:pt x="8144408" y="1346200"/>
                </a:lnTo>
                <a:lnTo>
                  <a:pt x="8144408" y="1358900"/>
                </a:lnTo>
                <a:lnTo>
                  <a:pt x="8144408" y="2032000"/>
                </a:lnTo>
                <a:lnTo>
                  <a:pt x="7483399" y="2032000"/>
                </a:lnTo>
                <a:lnTo>
                  <a:pt x="7483399" y="1358900"/>
                </a:lnTo>
                <a:lnTo>
                  <a:pt x="8144408" y="1358900"/>
                </a:lnTo>
                <a:lnTo>
                  <a:pt x="8144408" y="1346200"/>
                </a:lnTo>
                <a:lnTo>
                  <a:pt x="7483399" y="1346200"/>
                </a:lnTo>
                <a:lnTo>
                  <a:pt x="7483399" y="685800"/>
                </a:lnTo>
                <a:lnTo>
                  <a:pt x="8144408" y="685800"/>
                </a:lnTo>
                <a:lnTo>
                  <a:pt x="8144408" y="660400"/>
                </a:lnTo>
                <a:lnTo>
                  <a:pt x="7462533" y="660400"/>
                </a:lnTo>
                <a:lnTo>
                  <a:pt x="7462533" y="685800"/>
                </a:lnTo>
                <a:lnTo>
                  <a:pt x="7462533" y="1346200"/>
                </a:lnTo>
                <a:lnTo>
                  <a:pt x="7462533" y="1358900"/>
                </a:lnTo>
                <a:lnTo>
                  <a:pt x="7462533" y="2032000"/>
                </a:lnTo>
                <a:lnTo>
                  <a:pt x="6801536" y="2032000"/>
                </a:lnTo>
                <a:lnTo>
                  <a:pt x="6801536" y="1358900"/>
                </a:lnTo>
                <a:lnTo>
                  <a:pt x="7462533" y="1358900"/>
                </a:lnTo>
                <a:lnTo>
                  <a:pt x="7462533" y="1346200"/>
                </a:lnTo>
                <a:lnTo>
                  <a:pt x="6801536" y="1346200"/>
                </a:lnTo>
                <a:lnTo>
                  <a:pt x="6801536" y="685800"/>
                </a:lnTo>
                <a:lnTo>
                  <a:pt x="7462533" y="685800"/>
                </a:lnTo>
                <a:lnTo>
                  <a:pt x="7462533" y="660400"/>
                </a:lnTo>
                <a:lnTo>
                  <a:pt x="6780670" y="660400"/>
                </a:lnTo>
                <a:lnTo>
                  <a:pt x="6780670" y="685800"/>
                </a:lnTo>
                <a:lnTo>
                  <a:pt x="6780670" y="1346200"/>
                </a:lnTo>
                <a:lnTo>
                  <a:pt x="6780670" y="1358900"/>
                </a:lnTo>
                <a:lnTo>
                  <a:pt x="6780670" y="2032000"/>
                </a:lnTo>
                <a:lnTo>
                  <a:pt x="6119660" y="2032000"/>
                </a:lnTo>
                <a:lnTo>
                  <a:pt x="6119660" y="1358900"/>
                </a:lnTo>
                <a:lnTo>
                  <a:pt x="6780670" y="1358900"/>
                </a:lnTo>
                <a:lnTo>
                  <a:pt x="6780670" y="1346200"/>
                </a:lnTo>
                <a:lnTo>
                  <a:pt x="6119660" y="1346200"/>
                </a:lnTo>
                <a:lnTo>
                  <a:pt x="6119660" y="685800"/>
                </a:lnTo>
                <a:lnTo>
                  <a:pt x="6780670" y="685800"/>
                </a:lnTo>
                <a:lnTo>
                  <a:pt x="6780670" y="660400"/>
                </a:lnTo>
                <a:lnTo>
                  <a:pt x="6098794" y="660400"/>
                </a:lnTo>
                <a:lnTo>
                  <a:pt x="6098794" y="685800"/>
                </a:lnTo>
                <a:lnTo>
                  <a:pt x="6098794" y="1346200"/>
                </a:lnTo>
                <a:lnTo>
                  <a:pt x="6098794" y="1358900"/>
                </a:lnTo>
                <a:lnTo>
                  <a:pt x="6098794" y="2032000"/>
                </a:lnTo>
                <a:lnTo>
                  <a:pt x="5437771" y="2032000"/>
                </a:lnTo>
                <a:lnTo>
                  <a:pt x="5437771" y="1358900"/>
                </a:lnTo>
                <a:lnTo>
                  <a:pt x="6098794" y="1358900"/>
                </a:lnTo>
                <a:lnTo>
                  <a:pt x="6098794" y="1346200"/>
                </a:lnTo>
                <a:lnTo>
                  <a:pt x="5437771" y="1346200"/>
                </a:lnTo>
                <a:lnTo>
                  <a:pt x="5437771" y="685800"/>
                </a:lnTo>
                <a:lnTo>
                  <a:pt x="6098794" y="685800"/>
                </a:lnTo>
                <a:lnTo>
                  <a:pt x="6098794" y="660400"/>
                </a:lnTo>
                <a:lnTo>
                  <a:pt x="5416905" y="660400"/>
                </a:lnTo>
                <a:lnTo>
                  <a:pt x="5416905" y="685800"/>
                </a:lnTo>
                <a:lnTo>
                  <a:pt x="5416905" y="1346200"/>
                </a:lnTo>
                <a:lnTo>
                  <a:pt x="5416905" y="1358900"/>
                </a:lnTo>
                <a:lnTo>
                  <a:pt x="5416905" y="2032000"/>
                </a:lnTo>
                <a:lnTo>
                  <a:pt x="4755908" y="2032000"/>
                </a:lnTo>
                <a:lnTo>
                  <a:pt x="4755908" y="1358900"/>
                </a:lnTo>
                <a:lnTo>
                  <a:pt x="5416905" y="1358900"/>
                </a:lnTo>
                <a:lnTo>
                  <a:pt x="5416905" y="1346200"/>
                </a:lnTo>
                <a:lnTo>
                  <a:pt x="4755908" y="1346200"/>
                </a:lnTo>
                <a:lnTo>
                  <a:pt x="4755908" y="685800"/>
                </a:lnTo>
                <a:lnTo>
                  <a:pt x="5416905" y="685800"/>
                </a:lnTo>
                <a:lnTo>
                  <a:pt x="5416905" y="660400"/>
                </a:lnTo>
                <a:lnTo>
                  <a:pt x="4735042" y="660400"/>
                </a:lnTo>
                <a:lnTo>
                  <a:pt x="4735042" y="685800"/>
                </a:lnTo>
                <a:lnTo>
                  <a:pt x="4735042" y="1346200"/>
                </a:lnTo>
                <a:lnTo>
                  <a:pt x="4735042" y="1358900"/>
                </a:lnTo>
                <a:lnTo>
                  <a:pt x="4735042" y="2032000"/>
                </a:lnTo>
                <a:lnTo>
                  <a:pt x="4074033" y="2032000"/>
                </a:lnTo>
                <a:lnTo>
                  <a:pt x="4074033" y="1358900"/>
                </a:lnTo>
                <a:lnTo>
                  <a:pt x="4735042" y="1358900"/>
                </a:lnTo>
                <a:lnTo>
                  <a:pt x="4735042" y="1346200"/>
                </a:lnTo>
                <a:lnTo>
                  <a:pt x="4074033" y="1346200"/>
                </a:lnTo>
                <a:lnTo>
                  <a:pt x="4074033" y="685800"/>
                </a:lnTo>
                <a:lnTo>
                  <a:pt x="4735042" y="685800"/>
                </a:lnTo>
                <a:lnTo>
                  <a:pt x="4735042" y="660400"/>
                </a:lnTo>
                <a:lnTo>
                  <a:pt x="4053167" y="660400"/>
                </a:lnTo>
                <a:lnTo>
                  <a:pt x="4053167" y="685800"/>
                </a:lnTo>
                <a:lnTo>
                  <a:pt x="4053167" y="1346200"/>
                </a:lnTo>
                <a:lnTo>
                  <a:pt x="4053167" y="1358900"/>
                </a:lnTo>
                <a:lnTo>
                  <a:pt x="4053167" y="2032000"/>
                </a:lnTo>
                <a:lnTo>
                  <a:pt x="3392170" y="2032000"/>
                </a:lnTo>
                <a:lnTo>
                  <a:pt x="3392170" y="1358900"/>
                </a:lnTo>
                <a:lnTo>
                  <a:pt x="4053167" y="1358900"/>
                </a:lnTo>
                <a:lnTo>
                  <a:pt x="4053167" y="1346200"/>
                </a:lnTo>
                <a:lnTo>
                  <a:pt x="3392170" y="1346200"/>
                </a:lnTo>
                <a:lnTo>
                  <a:pt x="3392170" y="685800"/>
                </a:lnTo>
                <a:lnTo>
                  <a:pt x="4053167" y="685800"/>
                </a:lnTo>
                <a:lnTo>
                  <a:pt x="4053167" y="660400"/>
                </a:lnTo>
                <a:lnTo>
                  <a:pt x="3371304" y="660400"/>
                </a:lnTo>
                <a:lnTo>
                  <a:pt x="3371304" y="685800"/>
                </a:lnTo>
                <a:lnTo>
                  <a:pt x="3371304" y="1346200"/>
                </a:lnTo>
                <a:lnTo>
                  <a:pt x="3371304" y="1358900"/>
                </a:lnTo>
                <a:lnTo>
                  <a:pt x="3371304" y="2032000"/>
                </a:lnTo>
                <a:lnTo>
                  <a:pt x="2710294" y="2032000"/>
                </a:lnTo>
                <a:lnTo>
                  <a:pt x="2710294" y="1358900"/>
                </a:lnTo>
                <a:lnTo>
                  <a:pt x="3371304" y="1358900"/>
                </a:lnTo>
                <a:lnTo>
                  <a:pt x="3371304" y="1346200"/>
                </a:lnTo>
                <a:lnTo>
                  <a:pt x="2710294" y="1346200"/>
                </a:lnTo>
                <a:lnTo>
                  <a:pt x="2710294" y="685800"/>
                </a:lnTo>
                <a:lnTo>
                  <a:pt x="3371304" y="685800"/>
                </a:lnTo>
                <a:lnTo>
                  <a:pt x="3371304" y="660400"/>
                </a:lnTo>
                <a:lnTo>
                  <a:pt x="2689428" y="660400"/>
                </a:lnTo>
                <a:lnTo>
                  <a:pt x="2689428" y="685800"/>
                </a:lnTo>
                <a:lnTo>
                  <a:pt x="2689428" y="1346200"/>
                </a:lnTo>
                <a:lnTo>
                  <a:pt x="2689428" y="1358900"/>
                </a:lnTo>
                <a:lnTo>
                  <a:pt x="2689428" y="2032000"/>
                </a:lnTo>
                <a:lnTo>
                  <a:pt x="2028405" y="2032000"/>
                </a:lnTo>
                <a:lnTo>
                  <a:pt x="2028405" y="1358900"/>
                </a:lnTo>
                <a:lnTo>
                  <a:pt x="2689428" y="1358900"/>
                </a:lnTo>
                <a:lnTo>
                  <a:pt x="2689428" y="1346200"/>
                </a:lnTo>
                <a:lnTo>
                  <a:pt x="2028405" y="1346200"/>
                </a:lnTo>
                <a:lnTo>
                  <a:pt x="2028405" y="685800"/>
                </a:lnTo>
                <a:lnTo>
                  <a:pt x="2689428" y="685800"/>
                </a:lnTo>
                <a:lnTo>
                  <a:pt x="2689428" y="660400"/>
                </a:lnTo>
                <a:lnTo>
                  <a:pt x="2007539" y="660400"/>
                </a:lnTo>
                <a:lnTo>
                  <a:pt x="2007539" y="685800"/>
                </a:lnTo>
                <a:lnTo>
                  <a:pt x="2007539" y="1346200"/>
                </a:lnTo>
                <a:lnTo>
                  <a:pt x="2007539" y="1358900"/>
                </a:lnTo>
                <a:lnTo>
                  <a:pt x="2007539" y="2032000"/>
                </a:lnTo>
                <a:lnTo>
                  <a:pt x="1346542" y="2032000"/>
                </a:lnTo>
                <a:lnTo>
                  <a:pt x="1346542" y="1358900"/>
                </a:lnTo>
                <a:lnTo>
                  <a:pt x="2007539" y="1358900"/>
                </a:lnTo>
                <a:lnTo>
                  <a:pt x="2007539" y="1346200"/>
                </a:lnTo>
                <a:lnTo>
                  <a:pt x="1346542" y="1346200"/>
                </a:lnTo>
                <a:lnTo>
                  <a:pt x="1346542" y="685800"/>
                </a:lnTo>
                <a:lnTo>
                  <a:pt x="2007539" y="685800"/>
                </a:lnTo>
                <a:lnTo>
                  <a:pt x="2007539" y="660400"/>
                </a:lnTo>
                <a:lnTo>
                  <a:pt x="1325676" y="660400"/>
                </a:lnTo>
                <a:lnTo>
                  <a:pt x="1325676" y="685800"/>
                </a:lnTo>
                <a:lnTo>
                  <a:pt x="1325676" y="1346200"/>
                </a:lnTo>
                <a:lnTo>
                  <a:pt x="1325676" y="1358900"/>
                </a:lnTo>
                <a:lnTo>
                  <a:pt x="1325676" y="2032000"/>
                </a:lnTo>
                <a:lnTo>
                  <a:pt x="664667" y="2032000"/>
                </a:lnTo>
                <a:lnTo>
                  <a:pt x="664667" y="1358900"/>
                </a:lnTo>
                <a:lnTo>
                  <a:pt x="1325676" y="1358900"/>
                </a:lnTo>
                <a:lnTo>
                  <a:pt x="1325676" y="1346200"/>
                </a:lnTo>
                <a:lnTo>
                  <a:pt x="664667" y="1346200"/>
                </a:lnTo>
                <a:lnTo>
                  <a:pt x="664667" y="685800"/>
                </a:lnTo>
                <a:lnTo>
                  <a:pt x="1325676" y="685800"/>
                </a:lnTo>
                <a:lnTo>
                  <a:pt x="1325676" y="660400"/>
                </a:lnTo>
                <a:lnTo>
                  <a:pt x="0" y="660400"/>
                </a:lnTo>
                <a:lnTo>
                  <a:pt x="0" y="685800"/>
                </a:lnTo>
                <a:lnTo>
                  <a:pt x="643813" y="685800"/>
                </a:lnTo>
                <a:lnTo>
                  <a:pt x="643813" y="1346200"/>
                </a:lnTo>
                <a:lnTo>
                  <a:pt x="0" y="1346200"/>
                </a:lnTo>
                <a:lnTo>
                  <a:pt x="0" y="1358900"/>
                </a:lnTo>
                <a:lnTo>
                  <a:pt x="643813" y="1358900"/>
                </a:lnTo>
                <a:lnTo>
                  <a:pt x="643813" y="2032000"/>
                </a:lnTo>
                <a:lnTo>
                  <a:pt x="0" y="2032000"/>
                </a:lnTo>
                <a:lnTo>
                  <a:pt x="0" y="2044700"/>
                </a:lnTo>
                <a:lnTo>
                  <a:pt x="643813" y="2044700"/>
                </a:lnTo>
                <a:lnTo>
                  <a:pt x="643813" y="2705100"/>
                </a:lnTo>
                <a:lnTo>
                  <a:pt x="664667" y="2705100"/>
                </a:lnTo>
                <a:lnTo>
                  <a:pt x="664667" y="2044700"/>
                </a:lnTo>
                <a:lnTo>
                  <a:pt x="1325676" y="2044700"/>
                </a:lnTo>
                <a:lnTo>
                  <a:pt x="1325676" y="2705100"/>
                </a:lnTo>
                <a:lnTo>
                  <a:pt x="1346542" y="2705100"/>
                </a:lnTo>
                <a:lnTo>
                  <a:pt x="1346542" y="2044700"/>
                </a:lnTo>
                <a:lnTo>
                  <a:pt x="2007539" y="2044700"/>
                </a:lnTo>
                <a:lnTo>
                  <a:pt x="2007539" y="2705100"/>
                </a:lnTo>
                <a:lnTo>
                  <a:pt x="2028405" y="2705100"/>
                </a:lnTo>
                <a:lnTo>
                  <a:pt x="2028405" y="2044700"/>
                </a:lnTo>
                <a:lnTo>
                  <a:pt x="2689428" y="2044700"/>
                </a:lnTo>
                <a:lnTo>
                  <a:pt x="2689428" y="2705100"/>
                </a:lnTo>
                <a:lnTo>
                  <a:pt x="2710294" y="2705100"/>
                </a:lnTo>
                <a:lnTo>
                  <a:pt x="2710294" y="2044700"/>
                </a:lnTo>
                <a:lnTo>
                  <a:pt x="18288000" y="2044700"/>
                </a:lnTo>
                <a:lnTo>
                  <a:pt x="18288000" y="2032000"/>
                </a:lnTo>
                <a:lnTo>
                  <a:pt x="17711497" y="2032000"/>
                </a:lnTo>
                <a:lnTo>
                  <a:pt x="17711497" y="1358900"/>
                </a:lnTo>
                <a:lnTo>
                  <a:pt x="18288000" y="1358900"/>
                </a:lnTo>
                <a:lnTo>
                  <a:pt x="18288000" y="1346200"/>
                </a:lnTo>
                <a:lnTo>
                  <a:pt x="17711497" y="1346200"/>
                </a:lnTo>
                <a:lnTo>
                  <a:pt x="17711497" y="685800"/>
                </a:lnTo>
                <a:lnTo>
                  <a:pt x="18288000" y="685800"/>
                </a:lnTo>
                <a:lnTo>
                  <a:pt x="18288000" y="6604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0" y="3784599"/>
            <a:ext cx="18288000" cy="2032000"/>
          </a:xfrm>
          <a:custGeom>
            <a:avLst/>
            <a:gdLst/>
            <a:ahLst/>
            <a:cxnLst/>
            <a:rect l="l" t="t" r="r" b="b"/>
            <a:pathLst>
              <a:path w="18288000" h="2032000">
                <a:moveTo>
                  <a:pt x="7483399" y="2005088"/>
                </a:moveTo>
                <a:lnTo>
                  <a:pt x="7462533" y="2005088"/>
                </a:lnTo>
                <a:lnTo>
                  <a:pt x="7462533" y="2032000"/>
                </a:lnTo>
                <a:lnTo>
                  <a:pt x="7483399" y="2032000"/>
                </a:lnTo>
                <a:lnTo>
                  <a:pt x="7483399" y="2005088"/>
                </a:lnTo>
                <a:close/>
              </a:path>
              <a:path w="18288000" h="2032000">
                <a:moveTo>
                  <a:pt x="8165274" y="2005088"/>
                </a:moveTo>
                <a:lnTo>
                  <a:pt x="8144408" y="2005088"/>
                </a:lnTo>
                <a:lnTo>
                  <a:pt x="8144408" y="2032000"/>
                </a:lnTo>
                <a:lnTo>
                  <a:pt x="8165274" y="2032000"/>
                </a:lnTo>
                <a:lnTo>
                  <a:pt x="8165274" y="2005088"/>
                </a:lnTo>
                <a:close/>
              </a:path>
              <a:path w="18288000" h="2032000">
                <a:moveTo>
                  <a:pt x="8847137" y="2005088"/>
                </a:moveTo>
                <a:lnTo>
                  <a:pt x="8826271" y="2005088"/>
                </a:lnTo>
                <a:lnTo>
                  <a:pt x="8826271" y="2032000"/>
                </a:lnTo>
                <a:lnTo>
                  <a:pt x="8847137" y="2032000"/>
                </a:lnTo>
                <a:lnTo>
                  <a:pt x="8847137" y="2005088"/>
                </a:lnTo>
                <a:close/>
              </a:path>
              <a:path w="18288000" h="2032000">
                <a:moveTo>
                  <a:pt x="9529000" y="2005088"/>
                </a:moveTo>
                <a:lnTo>
                  <a:pt x="9508147" y="2005088"/>
                </a:lnTo>
                <a:lnTo>
                  <a:pt x="9508147" y="2032000"/>
                </a:lnTo>
                <a:lnTo>
                  <a:pt x="9529000" y="2032000"/>
                </a:lnTo>
                <a:lnTo>
                  <a:pt x="9529000" y="2005088"/>
                </a:lnTo>
                <a:close/>
              </a:path>
              <a:path w="18288000" h="2032000">
                <a:moveTo>
                  <a:pt x="10210902" y="2005088"/>
                </a:moveTo>
                <a:lnTo>
                  <a:pt x="10190035" y="2005088"/>
                </a:lnTo>
                <a:lnTo>
                  <a:pt x="10190035" y="2032000"/>
                </a:lnTo>
                <a:lnTo>
                  <a:pt x="10210902" y="2032000"/>
                </a:lnTo>
                <a:lnTo>
                  <a:pt x="10210902" y="2005088"/>
                </a:lnTo>
                <a:close/>
              </a:path>
              <a:path w="18288000" h="2032000">
                <a:moveTo>
                  <a:pt x="18288000" y="660400"/>
                </a:moveTo>
                <a:lnTo>
                  <a:pt x="17711497" y="660400"/>
                </a:lnTo>
                <a:lnTo>
                  <a:pt x="17711497" y="0"/>
                </a:lnTo>
                <a:lnTo>
                  <a:pt x="17690630" y="0"/>
                </a:lnTo>
                <a:lnTo>
                  <a:pt x="17690630" y="660400"/>
                </a:lnTo>
                <a:lnTo>
                  <a:pt x="17690630" y="685800"/>
                </a:lnTo>
                <a:lnTo>
                  <a:pt x="17690630" y="1346200"/>
                </a:lnTo>
                <a:lnTo>
                  <a:pt x="17029634" y="1346200"/>
                </a:lnTo>
                <a:lnTo>
                  <a:pt x="17029634" y="685800"/>
                </a:lnTo>
                <a:lnTo>
                  <a:pt x="17690630" y="685800"/>
                </a:lnTo>
                <a:lnTo>
                  <a:pt x="17690630" y="660400"/>
                </a:lnTo>
                <a:lnTo>
                  <a:pt x="17029634" y="660400"/>
                </a:lnTo>
                <a:lnTo>
                  <a:pt x="17029634" y="0"/>
                </a:lnTo>
                <a:lnTo>
                  <a:pt x="17008767" y="0"/>
                </a:lnTo>
                <a:lnTo>
                  <a:pt x="17008767" y="660400"/>
                </a:lnTo>
                <a:lnTo>
                  <a:pt x="17008767" y="685800"/>
                </a:lnTo>
                <a:lnTo>
                  <a:pt x="17008767" y="1346200"/>
                </a:lnTo>
                <a:lnTo>
                  <a:pt x="16347745" y="1346200"/>
                </a:lnTo>
                <a:lnTo>
                  <a:pt x="16347745" y="685800"/>
                </a:lnTo>
                <a:lnTo>
                  <a:pt x="17008767" y="685800"/>
                </a:lnTo>
                <a:lnTo>
                  <a:pt x="17008767" y="660400"/>
                </a:lnTo>
                <a:lnTo>
                  <a:pt x="16347745" y="660400"/>
                </a:lnTo>
                <a:lnTo>
                  <a:pt x="16347745" y="0"/>
                </a:lnTo>
                <a:lnTo>
                  <a:pt x="16326879" y="0"/>
                </a:lnTo>
                <a:lnTo>
                  <a:pt x="16326879" y="660400"/>
                </a:lnTo>
                <a:lnTo>
                  <a:pt x="16326879" y="685800"/>
                </a:lnTo>
                <a:lnTo>
                  <a:pt x="16326879" y="1346200"/>
                </a:lnTo>
                <a:lnTo>
                  <a:pt x="15665869" y="1346200"/>
                </a:lnTo>
                <a:lnTo>
                  <a:pt x="15665869" y="685800"/>
                </a:lnTo>
                <a:lnTo>
                  <a:pt x="16326879" y="685800"/>
                </a:lnTo>
                <a:lnTo>
                  <a:pt x="16326879" y="660400"/>
                </a:lnTo>
                <a:lnTo>
                  <a:pt x="15665869" y="660400"/>
                </a:lnTo>
                <a:lnTo>
                  <a:pt x="15665869" y="0"/>
                </a:lnTo>
                <a:lnTo>
                  <a:pt x="15645003" y="0"/>
                </a:lnTo>
                <a:lnTo>
                  <a:pt x="15645003" y="660400"/>
                </a:lnTo>
                <a:lnTo>
                  <a:pt x="15645003" y="685800"/>
                </a:lnTo>
                <a:lnTo>
                  <a:pt x="15645003" y="1346200"/>
                </a:lnTo>
                <a:lnTo>
                  <a:pt x="14984006" y="1346200"/>
                </a:lnTo>
                <a:lnTo>
                  <a:pt x="14984006" y="685800"/>
                </a:lnTo>
                <a:lnTo>
                  <a:pt x="15645003" y="685800"/>
                </a:lnTo>
                <a:lnTo>
                  <a:pt x="15645003" y="660400"/>
                </a:lnTo>
                <a:lnTo>
                  <a:pt x="14984006" y="660400"/>
                </a:lnTo>
                <a:lnTo>
                  <a:pt x="14984006" y="0"/>
                </a:lnTo>
                <a:lnTo>
                  <a:pt x="14963140" y="0"/>
                </a:lnTo>
                <a:lnTo>
                  <a:pt x="14963140" y="660400"/>
                </a:lnTo>
                <a:lnTo>
                  <a:pt x="14963140" y="685800"/>
                </a:lnTo>
                <a:lnTo>
                  <a:pt x="14963140" y="1346200"/>
                </a:lnTo>
                <a:lnTo>
                  <a:pt x="14302131" y="1346200"/>
                </a:lnTo>
                <a:lnTo>
                  <a:pt x="14302131" y="685800"/>
                </a:lnTo>
                <a:lnTo>
                  <a:pt x="14963140" y="685800"/>
                </a:lnTo>
                <a:lnTo>
                  <a:pt x="14963140" y="660400"/>
                </a:lnTo>
                <a:lnTo>
                  <a:pt x="14302131" y="660400"/>
                </a:lnTo>
                <a:lnTo>
                  <a:pt x="14302131" y="0"/>
                </a:lnTo>
                <a:lnTo>
                  <a:pt x="14281264" y="0"/>
                </a:lnTo>
                <a:lnTo>
                  <a:pt x="14281264" y="660400"/>
                </a:lnTo>
                <a:lnTo>
                  <a:pt x="14281264" y="685800"/>
                </a:lnTo>
                <a:lnTo>
                  <a:pt x="14281264" y="1346200"/>
                </a:lnTo>
                <a:lnTo>
                  <a:pt x="13620268" y="1346200"/>
                </a:lnTo>
                <a:lnTo>
                  <a:pt x="13620268" y="685800"/>
                </a:lnTo>
                <a:lnTo>
                  <a:pt x="14281264" y="685800"/>
                </a:lnTo>
                <a:lnTo>
                  <a:pt x="14281264" y="660400"/>
                </a:lnTo>
                <a:lnTo>
                  <a:pt x="13620268" y="660400"/>
                </a:lnTo>
                <a:lnTo>
                  <a:pt x="13620268" y="0"/>
                </a:lnTo>
                <a:lnTo>
                  <a:pt x="13599401" y="0"/>
                </a:lnTo>
                <a:lnTo>
                  <a:pt x="13599401" y="660400"/>
                </a:lnTo>
                <a:lnTo>
                  <a:pt x="13599401" y="685800"/>
                </a:lnTo>
                <a:lnTo>
                  <a:pt x="13599401" y="1346200"/>
                </a:lnTo>
                <a:lnTo>
                  <a:pt x="12938379" y="1346200"/>
                </a:lnTo>
                <a:lnTo>
                  <a:pt x="12938379" y="685800"/>
                </a:lnTo>
                <a:lnTo>
                  <a:pt x="13599401" y="685800"/>
                </a:lnTo>
                <a:lnTo>
                  <a:pt x="13599401" y="660400"/>
                </a:lnTo>
                <a:lnTo>
                  <a:pt x="12938379" y="660400"/>
                </a:lnTo>
                <a:lnTo>
                  <a:pt x="12938379" y="0"/>
                </a:lnTo>
                <a:lnTo>
                  <a:pt x="12917513" y="0"/>
                </a:lnTo>
                <a:lnTo>
                  <a:pt x="12917513" y="660400"/>
                </a:lnTo>
                <a:lnTo>
                  <a:pt x="12917513" y="685800"/>
                </a:lnTo>
                <a:lnTo>
                  <a:pt x="12917513" y="1346200"/>
                </a:lnTo>
                <a:lnTo>
                  <a:pt x="12256503" y="1346200"/>
                </a:lnTo>
                <a:lnTo>
                  <a:pt x="12256503" y="685800"/>
                </a:lnTo>
                <a:lnTo>
                  <a:pt x="12917513" y="685800"/>
                </a:lnTo>
                <a:lnTo>
                  <a:pt x="12917513" y="660400"/>
                </a:lnTo>
                <a:lnTo>
                  <a:pt x="12256503" y="660400"/>
                </a:lnTo>
                <a:lnTo>
                  <a:pt x="12256503" y="0"/>
                </a:lnTo>
                <a:lnTo>
                  <a:pt x="12235637" y="0"/>
                </a:lnTo>
                <a:lnTo>
                  <a:pt x="12235637" y="660400"/>
                </a:lnTo>
                <a:lnTo>
                  <a:pt x="12235637" y="685800"/>
                </a:lnTo>
                <a:lnTo>
                  <a:pt x="12235637" y="1346200"/>
                </a:lnTo>
                <a:lnTo>
                  <a:pt x="11574640" y="1346200"/>
                </a:lnTo>
                <a:lnTo>
                  <a:pt x="11574640" y="685800"/>
                </a:lnTo>
                <a:lnTo>
                  <a:pt x="12235637" y="685800"/>
                </a:lnTo>
                <a:lnTo>
                  <a:pt x="12235637" y="660400"/>
                </a:lnTo>
                <a:lnTo>
                  <a:pt x="11574640" y="660400"/>
                </a:lnTo>
                <a:lnTo>
                  <a:pt x="11574640" y="0"/>
                </a:lnTo>
                <a:lnTo>
                  <a:pt x="11553774" y="0"/>
                </a:lnTo>
                <a:lnTo>
                  <a:pt x="11553774" y="660400"/>
                </a:lnTo>
                <a:lnTo>
                  <a:pt x="11553774" y="685800"/>
                </a:lnTo>
                <a:lnTo>
                  <a:pt x="11553774" y="1346200"/>
                </a:lnTo>
                <a:lnTo>
                  <a:pt x="10892765" y="1346200"/>
                </a:lnTo>
                <a:lnTo>
                  <a:pt x="10892765" y="685800"/>
                </a:lnTo>
                <a:lnTo>
                  <a:pt x="11553774" y="685800"/>
                </a:lnTo>
                <a:lnTo>
                  <a:pt x="11553774" y="660400"/>
                </a:lnTo>
                <a:lnTo>
                  <a:pt x="10892765" y="660400"/>
                </a:lnTo>
                <a:lnTo>
                  <a:pt x="10892765" y="0"/>
                </a:lnTo>
                <a:lnTo>
                  <a:pt x="10871899" y="0"/>
                </a:lnTo>
                <a:lnTo>
                  <a:pt x="10871899" y="660400"/>
                </a:lnTo>
                <a:lnTo>
                  <a:pt x="10871899" y="685800"/>
                </a:lnTo>
                <a:lnTo>
                  <a:pt x="10871899" y="1346200"/>
                </a:lnTo>
                <a:lnTo>
                  <a:pt x="10210902" y="1346200"/>
                </a:lnTo>
                <a:lnTo>
                  <a:pt x="10210902" y="685800"/>
                </a:lnTo>
                <a:lnTo>
                  <a:pt x="10871899" y="685800"/>
                </a:lnTo>
                <a:lnTo>
                  <a:pt x="10871899" y="660400"/>
                </a:lnTo>
                <a:lnTo>
                  <a:pt x="10210902" y="660400"/>
                </a:lnTo>
                <a:lnTo>
                  <a:pt x="10210902" y="0"/>
                </a:lnTo>
                <a:lnTo>
                  <a:pt x="10190035" y="0"/>
                </a:lnTo>
                <a:lnTo>
                  <a:pt x="10190035" y="660400"/>
                </a:lnTo>
                <a:lnTo>
                  <a:pt x="10190035" y="685800"/>
                </a:lnTo>
                <a:lnTo>
                  <a:pt x="10190035" y="1346200"/>
                </a:lnTo>
                <a:lnTo>
                  <a:pt x="9529000" y="1346200"/>
                </a:lnTo>
                <a:lnTo>
                  <a:pt x="9529000" y="685800"/>
                </a:lnTo>
                <a:lnTo>
                  <a:pt x="10190035" y="685800"/>
                </a:lnTo>
                <a:lnTo>
                  <a:pt x="10190035" y="660400"/>
                </a:lnTo>
                <a:lnTo>
                  <a:pt x="9529000" y="660400"/>
                </a:lnTo>
                <a:lnTo>
                  <a:pt x="9529000" y="0"/>
                </a:lnTo>
                <a:lnTo>
                  <a:pt x="9508147" y="0"/>
                </a:lnTo>
                <a:lnTo>
                  <a:pt x="9508147" y="660400"/>
                </a:lnTo>
                <a:lnTo>
                  <a:pt x="9508147" y="685800"/>
                </a:lnTo>
                <a:lnTo>
                  <a:pt x="9508147" y="1346200"/>
                </a:lnTo>
                <a:lnTo>
                  <a:pt x="8847137" y="1346200"/>
                </a:lnTo>
                <a:lnTo>
                  <a:pt x="8847137" y="685800"/>
                </a:lnTo>
                <a:lnTo>
                  <a:pt x="9508147" y="685800"/>
                </a:lnTo>
                <a:lnTo>
                  <a:pt x="9508147" y="660400"/>
                </a:lnTo>
                <a:lnTo>
                  <a:pt x="8847137" y="660400"/>
                </a:lnTo>
                <a:lnTo>
                  <a:pt x="8847137" y="0"/>
                </a:lnTo>
                <a:lnTo>
                  <a:pt x="8826271" y="0"/>
                </a:lnTo>
                <a:lnTo>
                  <a:pt x="8826271" y="660400"/>
                </a:lnTo>
                <a:lnTo>
                  <a:pt x="8826271" y="685800"/>
                </a:lnTo>
                <a:lnTo>
                  <a:pt x="8826271" y="1346200"/>
                </a:lnTo>
                <a:lnTo>
                  <a:pt x="8165274" y="1346200"/>
                </a:lnTo>
                <a:lnTo>
                  <a:pt x="8165274" y="685800"/>
                </a:lnTo>
                <a:lnTo>
                  <a:pt x="8826271" y="685800"/>
                </a:lnTo>
                <a:lnTo>
                  <a:pt x="8826271" y="660400"/>
                </a:lnTo>
                <a:lnTo>
                  <a:pt x="8165274" y="660400"/>
                </a:lnTo>
                <a:lnTo>
                  <a:pt x="8165274" y="0"/>
                </a:lnTo>
                <a:lnTo>
                  <a:pt x="8144408" y="0"/>
                </a:lnTo>
                <a:lnTo>
                  <a:pt x="8144408" y="660400"/>
                </a:lnTo>
                <a:lnTo>
                  <a:pt x="8144408" y="685800"/>
                </a:lnTo>
                <a:lnTo>
                  <a:pt x="8144408" y="1346200"/>
                </a:lnTo>
                <a:lnTo>
                  <a:pt x="7483399" y="1346200"/>
                </a:lnTo>
                <a:lnTo>
                  <a:pt x="7483399" y="685800"/>
                </a:lnTo>
                <a:lnTo>
                  <a:pt x="8144408" y="685800"/>
                </a:lnTo>
                <a:lnTo>
                  <a:pt x="8144408" y="660400"/>
                </a:lnTo>
                <a:lnTo>
                  <a:pt x="7483399" y="660400"/>
                </a:lnTo>
                <a:lnTo>
                  <a:pt x="7483399" y="0"/>
                </a:lnTo>
                <a:lnTo>
                  <a:pt x="7462533" y="0"/>
                </a:lnTo>
                <a:lnTo>
                  <a:pt x="7462533" y="660400"/>
                </a:lnTo>
                <a:lnTo>
                  <a:pt x="7462533" y="685800"/>
                </a:lnTo>
                <a:lnTo>
                  <a:pt x="7462533" y="1346200"/>
                </a:lnTo>
                <a:lnTo>
                  <a:pt x="6801536" y="1346200"/>
                </a:lnTo>
                <a:lnTo>
                  <a:pt x="6801536" y="685800"/>
                </a:lnTo>
                <a:lnTo>
                  <a:pt x="7462533" y="685800"/>
                </a:lnTo>
                <a:lnTo>
                  <a:pt x="7462533" y="660400"/>
                </a:lnTo>
                <a:lnTo>
                  <a:pt x="6801536" y="660400"/>
                </a:lnTo>
                <a:lnTo>
                  <a:pt x="6801536" y="0"/>
                </a:lnTo>
                <a:lnTo>
                  <a:pt x="6780670" y="0"/>
                </a:lnTo>
                <a:lnTo>
                  <a:pt x="6780670" y="660400"/>
                </a:lnTo>
                <a:lnTo>
                  <a:pt x="6780670" y="685800"/>
                </a:lnTo>
                <a:lnTo>
                  <a:pt x="6780670" y="1346200"/>
                </a:lnTo>
                <a:lnTo>
                  <a:pt x="6119660" y="1346200"/>
                </a:lnTo>
                <a:lnTo>
                  <a:pt x="6119660" y="685800"/>
                </a:lnTo>
                <a:lnTo>
                  <a:pt x="6780670" y="685800"/>
                </a:lnTo>
                <a:lnTo>
                  <a:pt x="6780670" y="660400"/>
                </a:lnTo>
                <a:lnTo>
                  <a:pt x="6119660" y="660400"/>
                </a:lnTo>
                <a:lnTo>
                  <a:pt x="6119660" y="0"/>
                </a:lnTo>
                <a:lnTo>
                  <a:pt x="6098794" y="0"/>
                </a:lnTo>
                <a:lnTo>
                  <a:pt x="6098794" y="660400"/>
                </a:lnTo>
                <a:lnTo>
                  <a:pt x="6098794" y="685800"/>
                </a:lnTo>
                <a:lnTo>
                  <a:pt x="6098794" y="1346200"/>
                </a:lnTo>
                <a:lnTo>
                  <a:pt x="5437771" y="1346200"/>
                </a:lnTo>
                <a:lnTo>
                  <a:pt x="5437771" y="685800"/>
                </a:lnTo>
                <a:lnTo>
                  <a:pt x="6098794" y="685800"/>
                </a:lnTo>
                <a:lnTo>
                  <a:pt x="6098794" y="660400"/>
                </a:lnTo>
                <a:lnTo>
                  <a:pt x="5437771" y="660400"/>
                </a:lnTo>
                <a:lnTo>
                  <a:pt x="5437771" y="0"/>
                </a:lnTo>
                <a:lnTo>
                  <a:pt x="5416905" y="0"/>
                </a:lnTo>
                <a:lnTo>
                  <a:pt x="5416905" y="660400"/>
                </a:lnTo>
                <a:lnTo>
                  <a:pt x="5416905" y="685800"/>
                </a:lnTo>
                <a:lnTo>
                  <a:pt x="5416905" y="1346200"/>
                </a:lnTo>
                <a:lnTo>
                  <a:pt x="4755908" y="1346200"/>
                </a:lnTo>
                <a:lnTo>
                  <a:pt x="4755908" y="685800"/>
                </a:lnTo>
                <a:lnTo>
                  <a:pt x="5416905" y="685800"/>
                </a:lnTo>
                <a:lnTo>
                  <a:pt x="5416905" y="660400"/>
                </a:lnTo>
                <a:lnTo>
                  <a:pt x="4755908" y="660400"/>
                </a:lnTo>
                <a:lnTo>
                  <a:pt x="4755908" y="0"/>
                </a:lnTo>
                <a:lnTo>
                  <a:pt x="4735042" y="0"/>
                </a:lnTo>
                <a:lnTo>
                  <a:pt x="4735042" y="660400"/>
                </a:lnTo>
                <a:lnTo>
                  <a:pt x="4735042" y="685800"/>
                </a:lnTo>
                <a:lnTo>
                  <a:pt x="4735042" y="1346200"/>
                </a:lnTo>
                <a:lnTo>
                  <a:pt x="4074033" y="1346200"/>
                </a:lnTo>
                <a:lnTo>
                  <a:pt x="4074033" y="685800"/>
                </a:lnTo>
                <a:lnTo>
                  <a:pt x="4735042" y="685800"/>
                </a:lnTo>
                <a:lnTo>
                  <a:pt x="4735042" y="660400"/>
                </a:lnTo>
                <a:lnTo>
                  <a:pt x="4074033" y="660400"/>
                </a:lnTo>
                <a:lnTo>
                  <a:pt x="4074033" y="0"/>
                </a:lnTo>
                <a:lnTo>
                  <a:pt x="4053167" y="0"/>
                </a:lnTo>
                <a:lnTo>
                  <a:pt x="4053167" y="660400"/>
                </a:lnTo>
                <a:lnTo>
                  <a:pt x="4053167" y="685800"/>
                </a:lnTo>
                <a:lnTo>
                  <a:pt x="4053167" y="1346200"/>
                </a:lnTo>
                <a:lnTo>
                  <a:pt x="3392170" y="1346200"/>
                </a:lnTo>
                <a:lnTo>
                  <a:pt x="3392170" y="685800"/>
                </a:lnTo>
                <a:lnTo>
                  <a:pt x="4053167" y="685800"/>
                </a:lnTo>
                <a:lnTo>
                  <a:pt x="4053167" y="660400"/>
                </a:lnTo>
                <a:lnTo>
                  <a:pt x="3392170" y="660400"/>
                </a:lnTo>
                <a:lnTo>
                  <a:pt x="3392170" y="0"/>
                </a:lnTo>
                <a:lnTo>
                  <a:pt x="3371304" y="0"/>
                </a:lnTo>
                <a:lnTo>
                  <a:pt x="3371304" y="660400"/>
                </a:lnTo>
                <a:lnTo>
                  <a:pt x="3371304" y="685800"/>
                </a:lnTo>
                <a:lnTo>
                  <a:pt x="3371304" y="1346200"/>
                </a:lnTo>
                <a:lnTo>
                  <a:pt x="2710294" y="1346200"/>
                </a:lnTo>
                <a:lnTo>
                  <a:pt x="2710294" y="685800"/>
                </a:lnTo>
                <a:lnTo>
                  <a:pt x="3371304" y="685800"/>
                </a:lnTo>
                <a:lnTo>
                  <a:pt x="3371304" y="660400"/>
                </a:lnTo>
                <a:lnTo>
                  <a:pt x="2710294" y="660400"/>
                </a:lnTo>
                <a:lnTo>
                  <a:pt x="2710294" y="0"/>
                </a:lnTo>
                <a:lnTo>
                  <a:pt x="2689428" y="0"/>
                </a:lnTo>
                <a:lnTo>
                  <a:pt x="2689428" y="660400"/>
                </a:lnTo>
                <a:lnTo>
                  <a:pt x="2689428" y="685800"/>
                </a:lnTo>
                <a:lnTo>
                  <a:pt x="2689428" y="1346200"/>
                </a:lnTo>
                <a:lnTo>
                  <a:pt x="2028405" y="1346200"/>
                </a:lnTo>
                <a:lnTo>
                  <a:pt x="2028405" y="685800"/>
                </a:lnTo>
                <a:lnTo>
                  <a:pt x="2689428" y="685800"/>
                </a:lnTo>
                <a:lnTo>
                  <a:pt x="2689428" y="660400"/>
                </a:lnTo>
                <a:lnTo>
                  <a:pt x="2007539" y="660400"/>
                </a:lnTo>
                <a:lnTo>
                  <a:pt x="2007539" y="685800"/>
                </a:lnTo>
                <a:lnTo>
                  <a:pt x="2007539" y="1346200"/>
                </a:lnTo>
                <a:lnTo>
                  <a:pt x="1346542" y="1346200"/>
                </a:lnTo>
                <a:lnTo>
                  <a:pt x="1346542" y="685800"/>
                </a:lnTo>
                <a:lnTo>
                  <a:pt x="2007539" y="685800"/>
                </a:lnTo>
                <a:lnTo>
                  <a:pt x="2007539" y="660400"/>
                </a:lnTo>
                <a:lnTo>
                  <a:pt x="1325676" y="660400"/>
                </a:lnTo>
                <a:lnTo>
                  <a:pt x="1325676" y="685800"/>
                </a:lnTo>
                <a:lnTo>
                  <a:pt x="1325676" y="1346200"/>
                </a:lnTo>
                <a:lnTo>
                  <a:pt x="664667" y="1346200"/>
                </a:lnTo>
                <a:lnTo>
                  <a:pt x="664667" y="685800"/>
                </a:lnTo>
                <a:lnTo>
                  <a:pt x="1325676" y="685800"/>
                </a:lnTo>
                <a:lnTo>
                  <a:pt x="1325676" y="660400"/>
                </a:lnTo>
                <a:lnTo>
                  <a:pt x="0" y="660400"/>
                </a:lnTo>
                <a:lnTo>
                  <a:pt x="0" y="685800"/>
                </a:lnTo>
                <a:lnTo>
                  <a:pt x="643813" y="685800"/>
                </a:lnTo>
                <a:lnTo>
                  <a:pt x="643813" y="1346200"/>
                </a:lnTo>
                <a:lnTo>
                  <a:pt x="0" y="1346200"/>
                </a:lnTo>
                <a:lnTo>
                  <a:pt x="0" y="1371600"/>
                </a:lnTo>
                <a:lnTo>
                  <a:pt x="643813" y="1371600"/>
                </a:lnTo>
                <a:lnTo>
                  <a:pt x="643813" y="2032000"/>
                </a:lnTo>
                <a:lnTo>
                  <a:pt x="664667" y="2032000"/>
                </a:lnTo>
                <a:lnTo>
                  <a:pt x="664667" y="1371600"/>
                </a:lnTo>
                <a:lnTo>
                  <a:pt x="1325676" y="1371600"/>
                </a:lnTo>
                <a:lnTo>
                  <a:pt x="1325676" y="2032000"/>
                </a:lnTo>
                <a:lnTo>
                  <a:pt x="1346542" y="2032000"/>
                </a:lnTo>
                <a:lnTo>
                  <a:pt x="1346542" y="1371600"/>
                </a:lnTo>
                <a:lnTo>
                  <a:pt x="2007539" y="1371600"/>
                </a:lnTo>
                <a:lnTo>
                  <a:pt x="2007539" y="2032000"/>
                </a:lnTo>
                <a:lnTo>
                  <a:pt x="2028405" y="2032000"/>
                </a:lnTo>
                <a:lnTo>
                  <a:pt x="2028405" y="1371600"/>
                </a:lnTo>
                <a:lnTo>
                  <a:pt x="2689428" y="1371600"/>
                </a:lnTo>
                <a:lnTo>
                  <a:pt x="2689428" y="2032000"/>
                </a:lnTo>
                <a:lnTo>
                  <a:pt x="2710294" y="2032000"/>
                </a:lnTo>
                <a:lnTo>
                  <a:pt x="2710294" y="1371600"/>
                </a:lnTo>
                <a:lnTo>
                  <a:pt x="3371304" y="1371600"/>
                </a:lnTo>
                <a:lnTo>
                  <a:pt x="3371304" y="2032000"/>
                </a:lnTo>
                <a:lnTo>
                  <a:pt x="3392170" y="2032000"/>
                </a:lnTo>
                <a:lnTo>
                  <a:pt x="3392170" y="1371600"/>
                </a:lnTo>
                <a:lnTo>
                  <a:pt x="4053167" y="1371600"/>
                </a:lnTo>
                <a:lnTo>
                  <a:pt x="4053167" y="2032000"/>
                </a:lnTo>
                <a:lnTo>
                  <a:pt x="4074033" y="2032000"/>
                </a:lnTo>
                <a:lnTo>
                  <a:pt x="4074033" y="1371600"/>
                </a:lnTo>
                <a:lnTo>
                  <a:pt x="4735042" y="1371600"/>
                </a:lnTo>
                <a:lnTo>
                  <a:pt x="4735042" y="2032000"/>
                </a:lnTo>
                <a:lnTo>
                  <a:pt x="4755908" y="2032000"/>
                </a:lnTo>
                <a:lnTo>
                  <a:pt x="4755908" y="1371600"/>
                </a:lnTo>
                <a:lnTo>
                  <a:pt x="5416905" y="1371600"/>
                </a:lnTo>
                <a:lnTo>
                  <a:pt x="5416905" y="2032000"/>
                </a:lnTo>
                <a:lnTo>
                  <a:pt x="5437771" y="2032000"/>
                </a:lnTo>
                <a:lnTo>
                  <a:pt x="5437771" y="1371600"/>
                </a:lnTo>
                <a:lnTo>
                  <a:pt x="6098794" y="1371600"/>
                </a:lnTo>
                <a:lnTo>
                  <a:pt x="6098794" y="2032000"/>
                </a:lnTo>
                <a:lnTo>
                  <a:pt x="6119660" y="2032000"/>
                </a:lnTo>
                <a:lnTo>
                  <a:pt x="6119660" y="1371600"/>
                </a:lnTo>
                <a:lnTo>
                  <a:pt x="6780670" y="1371600"/>
                </a:lnTo>
                <a:lnTo>
                  <a:pt x="6780670" y="2032000"/>
                </a:lnTo>
                <a:lnTo>
                  <a:pt x="6801536" y="2032000"/>
                </a:lnTo>
                <a:lnTo>
                  <a:pt x="6801536" y="1371600"/>
                </a:lnTo>
                <a:lnTo>
                  <a:pt x="7462533" y="1371600"/>
                </a:lnTo>
                <a:lnTo>
                  <a:pt x="7462533" y="1947938"/>
                </a:lnTo>
                <a:lnTo>
                  <a:pt x="7483399" y="1947938"/>
                </a:lnTo>
                <a:lnTo>
                  <a:pt x="7483399" y="1371600"/>
                </a:lnTo>
                <a:lnTo>
                  <a:pt x="8144408" y="1371600"/>
                </a:lnTo>
                <a:lnTo>
                  <a:pt x="8144408" y="1947938"/>
                </a:lnTo>
                <a:lnTo>
                  <a:pt x="8165274" y="1947938"/>
                </a:lnTo>
                <a:lnTo>
                  <a:pt x="8165274" y="1371600"/>
                </a:lnTo>
                <a:lnTo>
                  <a:pt x="8826271" y="1371600"/>
                </a:lnTo>
                <a:lnTo>
                  <a:pt x="8826271" y="1947938"/>
                </a:lnTo>
                <a:lnTo>
                  <a:pt x="8847137" y="1947938"/>
                </a:lnTo>
                <a:lnTo>
                  <a:pt x="8847137" y="1371600"/>
                </a:lnTo>
                <a:lnTo>
                  <a:pt x="9508147" y="1371600"/>
                </a:lnTo>
                <a:lnTo>
                  <a:pt x="9508147" y="1947938"/>
                </a:lnTo>
                <a:lnTo>
                  <a:pt x="9529000" y="1947938"/>
                </a:lnTo>
                <a:lnTo>
                  <a:pt x="9529000" y="1371600"/>
                </a:lnTo>
                <a:lnTo>
                  <a:pt x="10190035" y="1371600"/>
                </a:lnTo>
                <a:lnTo>
                  <a:pt x="10190035" y="1947938"/>
                </a:lnTo>
                <a:lnTo>
                  <a:pt x="10210902" y="1947938"/>
                </a:lnTo>
                <a:lnTo>
                  <a:pt x="10210902" y="1371600"/>
                </a:lnTo>
                <a:lnTo>
                  <a:pt x="18288000" y="1371600"/>
                </a:lnTo>
                <a:lnTo>
                  <a:pt x="18288000" y="1346200"/>
                </a:lnTo>
                <a:lnTo>
                  <a:pt x="17711497" y="1346200"/>
                </a:lnTo>
                <a:lnTo>
                  <a:pt x="17711497" y="685800"/>
                </a:lnTo>
                <a:lnTo>
                  <a:pt x="18288000" y="685800"/>
                </a:lnTo>
                <a:lnTo>
                  <a:pt x="18288000" y="6604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0" y="5156199"/>
            <a:ext cx="18288000" cy="2705100"/>
          </a:xfrm>
          <a:custGeom>
            <a:avLst/>
            <a:gdLst/>
            <a:ahLst/>
            <a:cxnLst/>
            <a:rect l="l" t="t" r="r" b="b"/>
            <a:pathLst>
              <a:path w="18288000" h="2705100">
                <a:moveTo>
                  <a:pt x="10210902" y="0"/>
                </a:moveTo>
                <a:lnTo>
                  <a:pt x="10190035" y="0"/>
                </a:lnTo>
                <a:lnTo>
                  <a:pt x="10190035" y="576338"/>
                </a:lnTo>
                <a:lnTo>
                  <a:pt x="10210902" y="576338"/>
                </a:lnTo>
                <a:lnTo>
                  <a:pt x="10210902" y="0"/>
                </a:lnTo>
                <a:close/>
              </a:path>
              <a:path w="18288000" h="2705100">
                <a:moveTo>
                  <a:pt x="10892765" y="0"/>
                </a:moveTo>
                <a:lnTo>
                  <a:pt x="10871899" y="0"/>
                </a:lnTo>
                <a:lnTo>
                  <a:pt x="10871899" y="576338"/>
                </a:lnTo>
                <a:lnTo>
                  <a:pt x="10892765" y="576338"/>
                </a:lnTo>
                <a:lnTo>
                  <a:pt x="10892765" y="0"/>
                </a:lnTo>
                <a:close/>
              </a:path>
              <a:path w="18288000" h="2705100">
                <a:moveTo>
                  <a:pt x="18288000" y="660400"/>
                </a:moveTo>
                <a:lnTo>
                  <a:pt x="17711497" y="660400"/>
                </a:lnTo>
                <a:lnTo>
                  <a:pt x="17711497" y="0"/>
                </a:lnTo>
                <a:lnTo>
                  <a:pt x="17690630" y="0"/>
                </a:lnTo>
                <a:lnTo>
                  <a:pt x="17690630" y="2019300"/>
                </a:lnTo>
                <a:lnTo>
                  <a:pt x="17029634" y="2019300"/>
                </a:lnTo>
                <a:lnTo>
                  <a:pt x="17029634" y="1358900"/>
                </a:lnTo>
                <a:lnTo>
                  <a:pt x="17690630" y="1358900"/>
                </a:lnTo>
                <a:lnTo>
                  <a:pt x="17690630" y="1333500"/>
                </a:lnTo>
                <a:lnTo>
                  <a:pt x="17029634" y="1333500"/>
                </a:lnTo>
                <a:lnTo>
                  <a:pt x="17029634" y="673100"/>
                </a:lnTo>
                <a:lnTo>
                  <a:pt x="17690630" y="673100"/>
                </a:lnTo>
                <a:lnTo>
                  <a:pt x="17690630" y="660400"/>
                </a:lnTo>
                <a:lnTo>
                  <a:pt x="17029634" y="660400"/>
                </a:lnTo>
                <a:lnTo>
                  <a:pt x="17029634" y="0"/>
                </a:lnTo>
                <a:lnTo>
                  <a:pt x="17008767" y="0"/>
                </a:lnTo>
                <a:lnTo>
                  <a:pt x="17008767" y="2019300"/>
                </a:lnTo>
                <a:lnTo>
                  <a:pt x="16347745" y="2019300"/>
                </a:lnTo>
                <a:lnTo>
                  <a:pt x="16347745" y="1358900"/>
                </a:lnTo>
                <a:lnTo>
                  <a:pt x="17008767" y="1358900"/>
                </a:lnTo>
                <a:lnTo>
                  <a:pt x="17008767" y="1333500"/>
                </a:lnTo>
                <a:lnTo>
                  <a:pt x="16347745" y="1333500"/>
                </a:lnTo>
                <a:lnTo>
                  <a:pt x="16347745" y="673100"/>
                </a:lnTo>
                <a:lnTo>
                  <a:pt x="17008767" y="673100"/>
                </a:lnTo>
                <a:lnTo>
                  <a:pt x="17008767" y="660400"/>
                </a:lnTo>
                <a:lnTo>
                  <a:pt x="16347745" y="660400"/>
                </a:lnTo>
                <a:lnTo>
                  <a:pt x="16347745" y="0"/>
                </a:lnTo>
                <a:lnTo>
                  <a:pt x="16326879" y="0"/>
                </a:lnTo>
                <a:lnTo>
                  <a:pt x="16326879" y="2019300"/>
                </a:lnTo>
                <a:lnTo>
                  <a:pt x="15665869" y="2019300"/>
                </a:lnTo>
                <a:lnTo>
                  <a:pt x="15665869" y="1358900"/>
                </a:lnTo>
                <a:lnTo>
                  <a:pt x="16326879" y="1358900"/>
                </a:lnTo>
                <a:lnTo>
                  <a:pt x="16326879" y="1333500"/>
                </a:lnTo>
                <a:lnTo>
                  <a:pt x="15665869" y="1333500"/>
                </a:lnTo>
                <a:lnTo>
                  <a:pt x="15665869" y="673100"/>
                </a:lnTo>
                <a:lnTo>
                  <a:pt x="16326879" y="673100"/>
                </a:lnTo>
                <a:lnTo>
                  <a:pt x="16326879" y="660400"/>
                </a:lnTo>
                <a:lnTo>
                  <a:pt x="15665869" y="660400"/>
                </a:lnTo>
                <a:lnTo>
                  <a:pt x="15665869" y="0"/>
                </a:lnTo>
                <a:lnTo>
                  <a:pt x="15645003" y="0"/>
                </a:lnTo>
                <a:lnTo>
                  <a:pt x="15645003" y="2019300"/>
                </a:lnTo>
                <a:lnTo>
                  <a:pt x="14984006" y="2019300"/>
                </a:lnTo>
                <a:lnTo>
                  <a:pt x="14984006" y="1358900"/>
                </a:lnTo>
                <a:lnTo>
                  <a:pt x="15645003" y="1358900"/>
                </a:lnTo>
                <a:lnTo>
                  <a:pt x="15645003" y="1333500"/>
                </a:lnTo>
                <a:lnTo>
                  <a:pt x="14984006" y="1333500"/>
                </a:lnTo>
                <a:lnTo>
                  <a:pt x="14984006" y="673100"/>
                </a:lnTo>
                <a:lnTo>
                  <a:pt x="15645003" y="673100"/>
                </a:lnTo>
                <a:lnTo>
                  <a:pt x="15645003" y="660400"/>
                </a:lnTo>
                <a:lnTo>
                  <a:pt x="14984006" y="660400"/>
                </a:lnTo>
                <a:lnTo>
                  <a:pt x="14984006" y="0"/>
                </a:lnTo>
                <a:lnTo>
                  <a:pt x="14963140" y="0"/>
                </a:lnTo>
                <a:lnTo>
                  <a:pt x="14963140" y="2019300"/>
                </a:lnTo>
                <a:lnTo>
                  <a:pt x="14302131" y="2019300"/>
                </a:lnTo>
                <a:lnTo>
                  <a:pt x="14302131" y="1358900"/>
                </a:lnTo>
                <a:lnTo>
                  <a:pt x="14963140" y="1358900"/>
                </a:lnTo>
                <a:lnTo>
                  <a:pt x="14963140" y="1333500"/>
                </a:lnTo>
                <a:lnTo>
                  <a:pt x="14302131" y="1333500"/>
                </a:lnTo>
                <a:lnTo>
                  <a:pt x="14302131" y="673100"/>
                </a:lnTo>
                <a:lnTo>
                  <a:pt x="14963140" y="673100"/>
                </a:lnTo>
                <a:lnTo>
                  <a:pt x="14963140" y="660400"/>
                </a:lnTo>
                <a:lnTo>
                  <a:pt x="14302131" y="660400"/>
                </a:lnTo>
                <a:lnTo>
                  <a:pt x="14302131" y="0"/>
                </a:lnTo>
                <a:lnTo>
                  <a:pt x="14281264" y="0"/>
                </a:lnTo>
                <a:lnTo>
                  <a:pt x="14281264" y="2019300"/>
                </a:lnTo>
                <a:lnTo>
                  <a:pt x="13620268" y="2019300"/>
                </a:lnTo>
                <a:lnTo>
                  <a:pt x="13620268" y="1358900"/>
                </a:lnTo>
                <a:lnTo>
                  <a:pt x="14281264" y="1358900"/>
                </a:lnTo>
                <a:lnTo>
                  <a:pt x="14281264" y="1333500"/>
                </a:lnTo>
                <a:lnTo>
                  <a:pt x="13620268" y="1333500"/>
                </a:lnTo>
                <a:lnTo>
                  <a:pt x="13620268" y="673100"/>
                </a:lnTo>
                <a:lnTo>
                  <a:pt x="14281264" y="673100"/>
                </a:lnTo>
                <a:lnTo>
                  <a:pt x="14281264" y="660400"/>
                </a:lnTo>
                <a:lnTo>
                  <a:pt x="13620268" y="660400"/>
                </a:lnTo>
                <a:lnTo>
                  <a:pt x="13620268" y="0"/>
                </a:lnTo>
                <a:lnTo>
                  <a:pt x="13599401" y="0"/>
                </a:lnTo>
                <a:lnTo>
                  <a:pt x="13599401" y="2019300"/>
                </a:lnTo>
                <a:lnTo>
                  <a:pt x="12938379" y="2019300"/>
                </a:lnTo>
                <a:lnTo>
                  <a:pt x="12938379" y="1358900"/>
                </a:lnTo>
                <a:lnTo>
                  <a:pt x="13599401" y="1358900"/>
                </a:lnTo>
                <a:lnTo>
                  <a:pt x="13599401" y="1333500"/>
                </a:lnTo>
                <a:lnTo>
                  <a:pt x="12938379" y="1333500"/>
                </a:lnTo>
                <a:lnTo>
                  <a:pt x="12938379" y="673100"/>
                </a:lnTo>
                <a:lnTo>
                  <a:pt x="13599401" y="673100"/>
                </a:lnTo>
                <a:lnTo>
                  <a:pt x="13599401" y="660400"/>
                </a:lnTo>
                <a:lnTo>
                  <a:pt x="12938379" y="660400"/>
                </a:lnTo>
                <a:lnTo>
                  <a:pt x="12938379" y="0"/>
                </a:lnTo>
                <a:lnTo>
                  <a:pt x="12917513" y="0"/>
                </a:lnTo>
                <a:lnTo>
                  <a:pt x="12917513" y="2019300"/>
                </a:lnTo>
                <a:lnTo>
                  <a:pt x="12256503" y="2019300"/>
                </a:lnTo>
                <a:lnTo>
                  <a:pt x="12256503" y="1358900"/>
                </a:lnTo>
                <a:lnTo>
                  <a:pt x="12917513" y="1358900"/>
                </a:lnTo>
                <a:lnTo>
                  <a:pt x="12917513" y="1333500"/>
                </a:lnTo>
                <a:lnTo>
                  <a:pt x="12256503" y="1333500"/>
                </a:lnTo>
                <a:lnTo>
                  <a:pt x="12256503" y="673100"/>
                </a:lnTo>
                <a:lnTo>
                  <a:pt x="12917513" y="673100"/>
                </a:lnTo>
                <a:lnTo>
                  <a:pt x="12917513" y="660400"/>
                </a:lnTo>
                <a:lnTo>
                  <a:pt x="12256503" y="660400"/>
                </a:lnTo>
                <a:lnTo>
                  <a:pt x="12256503" y="0"/>
                </a:lnTo>
                <a:lnTo>
                  <a:pt x="12235637" y="0"/>
                </a:lnTo>
                <a:lnTo>
                  <a:pt x="12235637" y="2019300"/>
                </a:lnTo>
                <a:lnTo>
                  <a:pt x="11574640" y="2019300"/>
                </a:lnTo>
                <a:lnTo>
                  <a:pt x="11574640" y="1358900"/>
                </a:lnTo>
                <a:lnTo>
                  <a:pt x="12235637" y="1358900"/>
                </a:lnTo>
                <a:lnTo>
                  <a:pt x="12235637" y="1333500"/>
                </a:lnTo>
                <a:lnTo>
                  <a:pt x="11574640" y="1333500"/>
                </a:lnTo>
                <a:lnTo>
                  <a:pt x="11574640" y="673100"/>
                </a:lnTo>
                <a:lnTo>
                  <a:pt x="12235637" y="673100"/>
                </a:lnTo>
                <a:lnTo>
                  <a:pt x="12235637" y="660400"/>
                </a:lnTo>
                <a:lnTo>
                  <a:pt x="11574640" y="660400"/>
                </a:lnTo>
                <a:lnTo>
                  <a:pt x="11574640" y="0"/>
                </a:lnTo>
                <a:lnTo>
                  <a:pt x="11553774" y="0"/>
                </a:lnTo>
                <a:lnTo>
                  <a:pt x="11553774" y="2019300"/>
                </a:lnTo>
                <a:lnTo>
                  <a:pt x="10892765" y="2019300"/>
                </a:lnTo>
                <a:lnTo>
                  <a:pt x="10892765" y="1358900"/>
                </a:lnTo>
                <a:lnTo>
                  <a:pt x="11553774" y="1358900"/>
                </a:lnTo>
                <a:lnTo>
                  <a:pt x="11553774" y="1333500"/>
                </a:lnTo>
                <a:lnTo>
                  <a:pt x="10892765" y="1333500"/>
                </a:lnTo>
                <a:lnTo>
                  <a:pt x="10892765" y="673100"/>
                </a:lnTo>
                <a:lnTo>
                  <a:pt x="11553774" y="673100"/>
                </a:lnTo>
                <a:lnTo>
                  <a:pt x="11553774" y="660400"/>
                </a:lnTo>
                <a:lnTo>
                  <a:pt x="10892765" y="660400"/>
                </a:lnTo>
                <a:lnTo>
                  <a:pt x="10892765" y="633488"/>
                </a:lnTo>
                <a:lnTo>
                  <a:pt x="10871899" y="633488"/>
                </a:lnTo>
                <a:lnTo>
                  <a:pt x="10871899" y="2019300"/>
                </a:lnTo>
                <a:lnTo>
                  <a:pt x="10210902" y="2019300"/>
                </a:lnTo>
                <a:lnTo>
                  <a:pt x="10210902" y="1358900"/>
                </a:lnTo>
                <a:lnTo>
                  <a:pt x="10871899" y="1358900"/>
                </a:lnTo>
                <a:lnTo>
                  <a:pt x="10871899" y="1333500"/>
                </a:lnTo>
                <a:lnTo>
                  <a:pt x="10210902" y="1333500"/>
                </a:lnTo>
                <a:lnTo>
                  <a:pt x="10210902" y="673100"/>
                </a:lnTo>
                <a:lnTo>
                  <a:pt x="10871899" y="673100"/>
                </a:lnTo>
                <a:lnTo>
                  <a:pt x="10871899" y="660400"/>
                </a:lnTo>
                <a:lnTo>
                  <a:pt x="10190035" y="660400"/>
                </a:lnTo>
                <a:lnTo>
                  <a:pt x="10190035" y="673100"/>
                </a:lnTo>
                <a:lnTo>
                  <a:pt x="10190035" y="1333500"/>
                </a:lnTo>
                <a:lnTo>
                  <a:pt x="10190035" y="1358900"/>
                </a:lnTo>
                <a:lnTo>
                  <a:pt x="10190035" y="2019300"/>
                </a:lnTo>
                <a:lnTo>
                  <a:pt x="9529000" y="2019300"/>
                </a:lnTo>
                <a:lnTo>
                  <a:pt x="9529000" y="1358900"/>
                </a:lnTo>
                <a:lnTo>
                  <a:pt x="10190035" y="1358900"/>
                </a:lnTo>
                <a:lnTo>
                  <a:pt x="10190035" y="1333500"/>
                </a:lnTo>
                <a:lnTo>
                  <a:pt x="9529000" y="1333500"/>
                </a:lnTo>
                <a:lnTo>
                  <a:pt x="9529000" y="673100"/>
                </a:lnTo>
                <a:lnTo>
                  <a:pt x="10190035" y="673100"/>
                </a:lnTo>
                <a:lnTo>
                  <a:pt x="10190035" y="660400"/>
                </a:lnTo>
                <a:lnTo>
                  <a:pt x="9508147" y="660400"/>
                </a:lnTo>
                <a:lnTo>
                  <a:pt x="9508147" y="673100"/>
                </a:lnTo>
                <a:lnTo>
                  <a:pt x="9508147" y="1333500"/>
                </a:lnTo>
                <a:lnTo>
                  <a:pt x="9508147" y="1358900"/>
                </a:lnTo>
                <a:lnTo>
                  <a:pt x="9508147" y="2019300"/>
                </a:lnTo>
                <a:lnTo>
                  <a:pt x="8847137" y="2019300"/>
                </a:lnTo>
                <a:lnTo>
                  <a:pt x="8847137" y="1358900"/>
                </a:lnTo>
                <a:lnTo>
                  <a:pt x="9508147" y="1358900"/>
                </a:lnTo>
                <a:lnTo>
                  <a:pt x="9508147" y="1333500"/>
                </a:lnTo>
                <a:lnTo>
                  <a:pt x="8847137" y="1333500"/>
                </a:lnTo>
                <a:lnTo>
                  <a:pt x="8847137" y="673100"/>
                </a:lnTo>
                <a:lnTo>
                  <a:pt x="9508147" y="673100"/>
                </a:lnTo>
                <a:lnTo>
                  <a:pt x="9508147" y="660400"/>
                </a:lnTo>
                <a:lnTo>
                  <a:pt x="8826271" y="660400"/>
                </a:lnTo>
                <a:lnTo>
                  <a:pt x="8826271" y="673100"/>
                </a:lnTo>
                <a:lnTo>
                  <a:pt x="8826271" y="1333500"/>
                </a:lnTo>
                <a:lnTo>
                  <a:pt x="8826271" y="1358900"/>
                </a:lnTo>
                <a:lnTo>
                  <a:pt x="8826271" y="2019300"/>
                </a:lnTo>
                <a:lnTo>
                  <a:pt x="8165274" y="2019300"/>
                </a:lnTo>
                <a:lnTo>
                  <a:pt x="8165274" y="1358900"/>
                </a:lnTo>
                <a:lnTo>
                  <a:pt x="8826271" y="1358900"/>
                </a:lnTo>
                <a:lnTo>
                  <a:pt x="8826271" y="1333500"/>
                </a:lnTo>
                <a:lnTo>
                  <a:pt x="8165274" y="1333500"/>
                </a:lnTo>
                <a:lnTo>
                  <a:pt x="8165274" y="673100"/>
                </a:lnTo>
                <a:lnTo>
                  <a:pt x="8826271" y="673100"/>
                </a:lnTo>
                <a:lnTo>
                  <a:pt x="8826271" y="660400"/>
                </a:lnTo>
                <a:lnTo>
                  <a:pt x="8144408" y="660400"/>
                </a:lnTo>
                <a:lnTo>
                  <a:pt x="8144408" y="673100"/>
                </a:lnTo>
                <a:lnTo>
                  <a:pt x="8144408" y="1333500"/>
                </a:lnTo>
                <a:lnTo>
                  <a:pt x="8144408" y="1358900"/>
                </a:lnTo>
                <a:lnTo>
                  <a:pt x="8144408" y="2019300"/>
                </a:lnTo>
                <a:lnTo>
                  <a:pt x="7483399" y="2019300"/>
                </a:lnTo>
                <a:lnTo>
                  <a:pt x="7483399" y="1358900"/>
                </a:lnTo>
                <a:lnTo>
                  <a:pt x="8144408" y="1358900"/>
                </a:lnTo>
                <a:lnTo>
                  <a:pt x="8144408" y="1333500"/>
                </a:lnTo>
                <a:lnTo>
                  <a:pt x="7483399" y="1333500"/>
                </a:lnTo>
                <a:lnTo>
                  <a:pt x="7483399" y="673100"/>
                </a:lnTo>
                <a:lnTo>
                  <a:pt x="8144408" y="673100"/>
                </a:lnTo>
                <a:lnTo>
                  <a:pt x="8144408" y="660400"/>
                </a:lnTo>
                <a:lnTo>
                  <a:pt x="7462533" y="660400"/>
                </a:lnTo>
                <a:lnTo>
                  <a:pt x="7462533" y="673100"/>
                </a:lnTo>
                <a:lnTo>
                  <a:pt x="7462533" y="1333500"/>
                </a:lnTo>
                <a:lnTo>
                  <a:pt x="7462533" y="1358900"/>
                </a:lnTo>
                <a:lnTo>
                  <a:pt x="7462533" y="2019300"/>
                </a:lnTo>
                <a:lnTo>
                  <a:pt x="6801536" y="2019300"/>
                </a:lnTo>
                <a:lnTo>
                  <a:pt x="6801536" y="1358900"/>
                </a:lnTo>
                <a:lnTo>
                  <a:pt x="7462533" y="1358900"/>
                </a:lnTo>
                <a:lnTo>
                  <a:pt x="7462533" y="1333500"/>
                </a:lnTo>
                <a:lnTo>
                  <a:pt x="6801536" y="1333500"/>
                </a:lnTo>
                <a:lnTo>
                  <a:pt x="6801536" y="673100"/>
                </a:lnTo>
                <a:lnTo>
                  <a:pt x="7462533" y="673100"/>
                </a:lnTo>
                <a:lnTo>
                  <a:pt x="7462533" y="660400"/>
                </a:lnTo>
                <a:lnTo>
                  <a:pt x="6780670" y="660400"/>
                </a:lnTo>
                <a:lnTo>
                  <a:pt x="6780670" y="673100"/>
                </a:lnTo>
                <a:lnTo>
                  <a:pt x="6780670" y="1333500"/>
                </a:lnTo>
                <a:lnTo>
                  <a:pt x="6780670" y="1358900"/>
                </a:lnTo>
                <a:lnTo>
                  <a:pt x="6780670" y="2019300"/>
                </a:lnTo>
                <a:lnTo>
                  <a:pt x="6119660" y="2019300"/>
                </a:lnTo>
                <a:lnTo>
                  <a:pt x="6119660" y="1358900"/>
                </a:lnTo>
                <a:lnTo>
                  <a:pt x="6780670" y="1358900"/>
                </a:lnTo>
                <a:lnTo>
                  <a:pt x="6780670" y="1333500"/>
                </a:lnTo>
                <a:lnTo>
                  <a:pt x="6119660" y="1333500"/>
                </a:lnTo>
                <a:lnTo>
                  <a:pt x="6119660" y="673100"/>
                </a:lnTo>
                <a:lnTo>
                  <a:pt x="6780670" y="673100"/>
                </a:lnTo>
                <a:lnTo>
                  <a:pt x="6780670" y="660400"/>
                </a:lnTo>
                <a:lnTo>
                  <a:pt x="6098794" y="660400"/>
                </a:lnTo>
                <a:lnTo>
                  <a:pt x="6098794" y="673100"/>
                </a:lnTo>
                <a:lnTo>
                  <a:pt x="6098794" y="1333500"/>
                </a:lnTo>
                <a:lnTo>
                  <a:pt x="6098794" y="1358900"/>
                </a:lnTo>
                <a:lnTo>
                  <a:pt x="6098794" y="2019300"/>
                </a:lnTo>
                <a:lnTo>
                  <a:pt x="5437771" y="2019300"/>
                </a:lnTo>
                <a:lnTo>
                  <a:pt x="5437771" y="1358900"/>
                </a:lnTo>
                <a:lnTo>
                  <a:pt x="6098794" y="1358900"/>
                </a:lnTo>
                <a:lnTo>
                  <a:pt x="6098794" y="1333500"/>
                </a:lnTo>
                <a:lnTo>
                  <a:pt x="5437771" y="1333500"/>
                </a:lnTo>
                <a:lnTo>
                  <a:pt x="5437771" y="673100"/>
                </a:lnTo>
                <a:lnTo>
                  <a:pt x="6098794" y="673100"/>
                </a:lnTo>
                <a:lnTo>
                  <a:pt x="6098794" y="660400"/>
                </a:lnTo>
                <a:lnTo>
                  <a:pt x="5416905" y="660400"/>
                </a:lnTo>
                <a:lnTo>
                  <a:pt x="5416905" y="673100"/>
                </a:lnTo>
                <a:lnTo>
                  <a:pt x="5416905" y="1333500"/>
                </a:lnTo>
                <a:lnTo>
                  <a:pt x="5416905" y="1358900"/>
                </a:lnTo>
                <a:lnTo>
                  <a:pt x="5416905" y="2019300"/>
                </a:lnTo>
                <a:lnTo>
                  <a:pt x="4755908" y="2019300"/>
                </a:lnTo>
                <a:lnTo>
                  <a:pt x="4755908" y="1358900"/>
                </a:lnTo>
                <a:lnTo>
                  <a:pt x="5416905" y="1358900"/>
                </a:lnTo>
                <a:lnTo>
                  <a:pt x="5416905" y="1333500"/>
                </a:lnTo>
                <a:lnTo>
                  <a:pt x="4755908" y="1333500"/>
                </a:lnTo>
                <a:lnTo>
                  <a:pt x="4755908" y="673100"/>
                </a:lnTo>
                <a:lnTo>
                  <a:pt x="5416905" y="673100"/>
                </a:lnTo>
                <a:lnTo>
                  <a:pt x="5416905" y="660400"/>
                </a:lnTo>
                <a:lnTo>
                  <a:pt x="4735042" y="660400"/>
                </a:lnTo>
                <a:lnTo>
                  <a:pt x="4735042" y="673100"/>
                </a:lnTo>
                <a:lnTo>
                  <a:pt x="4735042" y="1333500"/>
                </a:lnTo>
                <a:lnTo>
                  <a:pt x="4735042" y="1358900"/>
                </a:lnTo>
                <a:lnTo>
                  <a:pt x="4735042" y="2019300"/>
                </a:lnTo>
                <a:lnTo>
                  <a:pt x="4074033" y="2019300"/>
                </a:lnTo>
                <a:lnTo>
                  <a:pt x="4074033" y="1358900"/>
                </a:lnTo>
                <a:lnTo>
                  <a:pt x="4735042" y="1358900"/>
                </a:lnTo>
                <a:lnTo>
                  <a:pt x="4735042" y="1333500"/>
                </a:lnTo>
                <a:lnTo>
                  <a:pt x="4074033" y="1333500"/>
                </a:lnTo>
                <a:lnTo>
                  <a:pt x="4074033" y="673100"/>
                </a:lnTo>
                <a:lnTo>
                  <a:pt x="4735042" y="673100"/>
                </a:lnTo>
                <a:lnTo>
                  <a:pt x="4735042" y="660400"/>
                </a:lnTo>
                <a:lnTo>
                  <a:pt x="4053167" y="660400"/>
                </a:lnTo>
                <a:lnTo>
                  <a:pt x="4053167" y="673100"/>
                </a:lnTo>
                <a:lnTo>
                  <a:pt x="4053167" y="1333500"/>
                </a:lnTo>
                <a:lnTo>
                  <a:pt x="4053167" y="1358900"/>
                </a:lnTo>
                <a:lnTo>
                  <a:pt x="4053167" y="2019300"/>
                </a:lnTo>
                <a:lnTo>
                  <a:pt x="3392170" y="2019300"/>
                </a:lnTo>
                <a:lnTo>
                  <a:pt x="3392170" y="1358900"/>
                </a:lnTo>
                <a:lnTo>
                  <a:pt x="4053167" y="1358900"/>
                </a:lnTo>
                <a:lnTo>
                  <a:pt x="4053167" y="1333500"/>
                </a:lnTo>
                <a:lnTo>
                  <a:pt x="3392170" y="1333500"/>
                </a:lnTo>
                <a:lnTo>
                  <a:pt x="3392170" y="673100"/>
                </a:lnTo>
                <a:lnTo>
                  <a:pt x="4053167" y="673100"/>
                </a:lnTo>
                <a:lnTo>
                  <a:pt x="4053167" y="660400"/>
                </a:lnTo>
                <a:lnTo>
                  <a:pt x="3371304" y="660400"/>
                </a:lnTo>
                <a:lnTo>
                  <a:pt x="3371304" y="673100"/>
                </a:lnTo>
                <a:lnTo>
                  <a:pt x="3371304" y="1333500"/>
                </a:lnTo>
                <a:lnTo>
                  <a:pt x="3371304" y="1358900"/>
                </a:lnTo>
                <a:lnTo>
                  <a:pt x="3371304" y="2019300"/>
                </a:lnTo>
                <a:lnTo>
                  <a:pt x="2710294" y="2019300"/>
                </a:lnTo>
                <a:lnTo>
                  <a:pt x="2710294" y="1358900"/>
                </a:lnTo>
                <a:lnTo>
                  <a:pt x="3371304" y="1358900"/>
                </a:lnTo>
                <a:lnTo>
                  <a:pt x="3371304" y="1333500"/>
                </a:lnTo>
                <a:lnTo>
                  <a:pt x="2710294" y="1333500"/>
                </a:lnTo>
                <a:lnTo>
                  <a:pt x="2710294" y="673100"/>
                </a:lnTo>
                <a:lnTo>
                  <a:pt x="3371304" y="673100"/>
                </a:lnTo>
                <a:lnTo>
                  <a:pt x="3371304" y="660400"/>
                </a:lnTo>
                <a:lnTo>
                  <a:pt x="2689428" y="660400"/>
                </a:lnTo>
                <a:lnTo>
                  <a:pt x="2689428" y="673100"/>
                </a:lnTo>
                <a:lnTo>
                  <a:pt x="2689428" y="1333500"/>
                </a:lnTo>
                <a:lnTo>
                  <a:pt x="2689428" y="1358900"/>
                </a:lnTo>
                <a:lnTo>
                  <a:pt x="2689428" y="2019300"/>
                </a:lnTo>
                <a:lnTo>
                  <a:pt x="2028405" y="2019300"/>
                </a:lnTo>
                <a:lnTo>
                  <a:pt x="2028405" y="1358900"/>
                </a:lnTo>
                <a:lnTo>
                  <a:pt x="2689428" y="1358900"/>
                </a:lnTo>
                <a:lnTo>
                  <a:pt x="2689428" y="1333500"/>
                </a:lnTo>
                <a:lnTo>
                  <a:pt x="2028405" y="1333500"/>
                </a:lnTo>
                <a:lnTo>
                  <a:pt x="2028405" y="673100"/>
                </a:lnTo>
                <a:lnTo>
                  <a:pt x="2689428" y="673100"/>
                </a:lnTo>
                <a:lnTo>
                  <a:pt x="2689428" y="660400"/>
                </a:lnTo>
                <a:lnTo>
                  <a:pt x="2007539" y="660400"/>
                </a:lnTo>
                <a:lnTo>
                  <a:pt x="2007539" y="673100"/>
                </a:lnTo>
                <a:lnTo>
                  <a:pt x="2007539" y="1333500"/>
                </a:lnTo>
                <a:lnTo>
                  <a:pt x="2007539" y="1358900"/>
                </a:lnTo>
                <a:lnTo>
                  <a:pt x="2007539" y="2019300"/>
                </a:lnTo>
                <a:lnTo>
                  <a:pt x="1346542" y="2019300"/>
                </a:lnTo>
                <a:lnTo>
                  <a:pt x="1346542" y="1358900"/>
                </a:lnTo>
                <a:lnTo>
                  <a:pt x="2007539" y="1358900"/>
                </a:lnTo>
                <a:lnTo>
                  <a:pt x="2007539" y="1333500"/>
                </a:lnTo>
                <a:lnTo>
                  <a:pt x="1346542" y="1333500"/>
                </a:lnTo>
                <a:lnTo>
                  <a:pt x="1346542" y="673100"/>
                </a:lnTo>
                <a:lnTo>
                  <a:pt x="2007539" y="673100"/>
                </a:lnTo>
                <a:lnTo>
                  <a:pt x="2007539" y="660400"/>
                </a:lnTo>
                <a:lnTo>
                  <a:pt x="1325676" y="660400"/>
                </a:lnTo>
                <a:lnTo>
                  <a:pt x="1325676" y="673100"/>
                </a:lnTo>
                <a:lnTo>
                  <a:pt x="1325676" y="1333500"/>
                </a:lnTo>
                <a:lnTo>
                  <a:pt x="1325676" y="1358900"/>
                </a:lnTo>
                <a:lnTo>
                  <a:pt x="1325676" y="2019300"/>
                </a:lnTo>
                <a:lnTo>
                  <a:pt x="664667" y="2019300"/>
                </a:lnTo>
                <a:lnTo>
                  <a:pt x="664667" y="1358900"/>
                </a:lnTo>
                <a:lnTo>
                  <a:pt x="1325676" y="1358900"/>
                </a:lnTo>
                <a:lnTo>
                  <a:pt x="1325676" y="1333500"/>
                </a:lnTo>
                <a:lnTo>
                  <a:pt x="664667" y="1333500"/>
                </a:lnTo>
                <a:lnTo>
                  <a:pt x="664667" y="673100"/>
                </a:lnTo>
                <a:lnTo>
                  <a:pt x="1325676" y="673100"/>
                </a:lnTo>
                <a:lnTo>
                  <a:pt x="1325676" y="660400"/>
                </a:lnTo>
                <a:lnTo>
                  <a:pt x="0" y="660400"/>
                </a:lnTo>
                <a:lnTo>
                  <a:pt x="0" y="673100"/>
                </a:lnTo>
                <a:lnTo>
                  <a:pt x="643813" y="673100"/>
                </a:lnTo>
                <a:lnTo>
                  <a:pt x="643813" y="1333500"/>
                </a:lnTo>
                <a:lnTo>
                  <a:pt x="0" y="1333500"/>
                </a:lnTo>
                <a:lnTo>
                  <a:pt x="0" y="1358900"/>
                </a:lnTo>
                <a:lnTo>
                  <a:pt x="643813" y="1358900"/>
                </a:lnTo>
                <a:lnTo>
                  <a:pt x="643813" y="2019300"/>
                </a:lnTo>
                <a:lnTo>
                  <a:pt x="0" y="2019300"/>
                </a:lnTo>
                <a:lnTo>
                  <a:pt x="0" y="2044700"/>
                </a:lnTo>
                <a:lnTo>
                  <a:pt x="643813" y="2044700"/>
                </a:lnTo>
                <a:lnTo>
                  <a:pt x="643813" y="2705100"/>
                </a:lnTo>
                <a:lnTo>
                  <a:pt x="664667" y="2705100"/>
                </a:lnTo>
                <a:lnTo>
                  <a:pt x="664667" y="2044700"/>
                </a:lnTo>
                <a:lnTo>
                  <a:pt x="1325676" y="2044700"/>
                </a:lnTo>
                <a:lnTo>
                  <a:pt x="1325676" y="2705100"/>
                </a:lnTo>
                <a:lnTo>
                  <a:pt x="1346542" y="2705100"/>
                </a:lnTo>
                <a:lnTo>
                  <a:pt x="1346542" y="2044700"/>
                </a:lnTo>
                <a:lnTo>
                  <a:pt x="2007539" y="2044700"/>
                </a:lnTo>
                <a:lnTo>
                  <a:pt x="2007539" y="2705100"/>
                </a:lnTo>
                <a:lnTo>
                  <a:pt x="2028405" y="2705100"/>
                </a:lnTo>
                <a:lnTo>
                  <a:pt x="2028405" y="2044700"/>
                </a:lnTo>
                <a:lnTo>
                  <a:pt x="18288000" y="2044700"/>
                </a:lnTo>
                <a:lnTo>
                  <a:pt x="18288000" y="2019300"/>
                </a:lnTo>
                <a:lnTo>
                  <a:pt x="17711497" y="2019300"/>
                </a:lnTo>
                <a:lnTo>
                  <a:pt x="17711497" y="1358900"/>
                </a:lnTo>
                <a:lnTo>
                  <a:pt x="18288000" y="1358900"/>
                </a:lnTo>
                <a:lnTo>
                  <a:pt x="18288000" y="1333500"/>
                </a:lnTo>
                <a:lnTo>
                  <a:pt x="17711497" y="1333500"/>
                </a:lnTo>
                <a:lnTo>
                  <a:pt x="17711497" y="673100"/>
                </a:lnTo>
                <a:lnTo>
                  <a:pt x="18288000" y="673100"/>
                </a:lnTo>
                <a:lnTo>
                  <a:pt x="18288000" y="6604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0" y="7200900"/>
            <a:ext cx="18288000" cy="2019300"/>
          </a:xfrm>
          <a:custGeom>
            <a:avLst/>
            <a:gdLst/>
            <a:ahLst/>
            <a:cxnLst/>
            <a:rect l="l" t="t" r="r" b="b"/>
            <a:pathLst>
              <a:path w="18288000" h="2019300">
                <a:moveTo>
                  <a:pt x="18288000" y="660400"/>
                </a:moveTo>
                <a:lnTo>
                  <a:pt x="17711497" y="660400"/>
                </a:lnTo>
                <a:lnTo>
                  <a:pt x="17711497" y="0"/>
                </a:lnTo>
                <a:lnTo>
                  <a:pt x="17690630" y="0"/>
                </a:lnTo>
                <a:lnTo>
                  <a:pt x="17690630" y="660400"/>
                </a:lnTo>
                <a:lnTo>
                  <a:pt x="17690630" y="673100"/>
                </a:lnTo>
                <a:lnTo>
                  <a:pt x="17690630" y="1333500"/>
                </a:lnTo>
                <a:lnTo>
                  <a:pt x="17029634" y="1333500"/>
                </a:lnTo>
                <a:lnTo>
                  <a:pt x="17029634" y="673100"/>
                </a:lnTo>
                <a:lnTo>
                  <a:pt x="17690630" y="673100"/>
                </a:lnTo>
                <a:lnTo>
                  <a:pt x="17690630" y="660400"/>
                </a:lnTo>
                <a:lnTo>
                  <a:pt x="17029634" y="660400"/>
                </a:lnTo>
                <a:lnTo>
                  <a:pt x="17029634" y="0"/>
                </a:lnTo>
                <a:lnTo>
                  <a:pt x="17008767" y="0"/>
                </a:lnTo>
                <a:lnTo>
                  <a:pt x="17008767" y="660400"/>
                </a:lnTo>
                <a:lnTo>
                  <a:pt x="17008767" y="673100"/>
                </a:lnTo>
                <a:lnTo>
                  <a:pt x="17008767" y="1333500"/>
                </a:lnTo>
                <a:lnTo>
                  <a:pt x="16347745" y="1333500"/>
                </a:lnTo>
                <a:lnTo>
                  <a:pt x="16347745" y="673100"/>
                </a:lnTo>
                <a:lnTo>
                  <a:pt x="17008767" y="673100"/>
                </a:lnTo>
                <a:lnTo>
                  <a:pt x="17008767" y="660400"/>
                </a:lnTo>
                <a:lnTo>
                  <a:pt x="16347745" y="660400"/>
                </a:lnTo>
                <a:lnTo>
                  <a:pt x="16347745" y="0"/>
                </a:lnTo>
                <a:lnTo>
                  <a:pt x="16326879" y="0"/>
                </a:lnTo>
                <a:lnTo>
                  <a:pt x="16326879" y="660400"/>
                </a:lnTo>
                <a:lnTo>
                  <a:pt x="16326879" y="673100"/>
                </a:lnTo>
                <a:lnTo>
                  <a:pt x="16326879" y="1333500"/>
                </a:lnTo>
                <a:lnTo>
                  <a:pt x="15665869" y="1333500"/>
                </a:lnTo>
                <a:lnTo>
                  <a:pt x="15665869" y="673100"/>
                </a:lnTo>
                <a:lnTo>
                  <a:pt x="16326879" y="673100"/>
                </a:lnTo>
                <a:lnTo>
                  <a:pt x="16326879" y="660400"/>
                </a:lnTo>
                <a:lnTo>
                  <a:pt x="15665869" y="660400"/>
                </a:lnTo>
                <a:lnTo>
                  <a:pt x="15665869" y="0"/>
                </a:lnTo>
                <a:lnTo>
                  <a:pt x="15645003" y="0"/>
                </a:lnTo>
                <a:lnTo>
                  <a:pt x="15645003" y="660400"/>
                </a:lnTo>
                <a:lnTo>
                  <a:pt x="15645003" y="673100"/>
                </a:lnTo>
                <a:lnTo>
                  <a:pt x="15645003" y="1333500"/>
                </a:lnTo>
                <a:lnTo>
                  <a:pt x="14984006" y="1333500"/>
                </a:lnTo>
                <a:lnTo>
                  <a:pt x="14984006" y="673100"/>
                </a:lnTo>
                <a:lnTo>
                  <a:pt x="15645003" y="673100"/>
                </a:lnTo>
                <a:lnTo>
                  <a:pt x="15645003" y="660400"/>
                </a:lnTo>
                <a:lnTo>
                  <a:pt x="14984006" y="660400"/>
                </a:lnTo>
                <a:lnTo>
                  <a:pt x="14984006" y="0"/>
                </a:lnTo>
                <a:lnTo>
                  <a:pt x="14963140" y="0"/>
                </a:lnTo>
                <a:lnTo>
                  <a:pt x="14963140" y="660400"/>
                </a:lnTo>
                <a:lnTo>
                  <a:pt x="14963140" y="673100"/>
                </a:lnTo>
                <a:lnTo>
                  <a:pt x="14963140" y="1333500"/>
                </a:lnTo>
                <a:lnTo>
                  <a:pt x="14302131" y="1333500"/>
                </a:lnTo>
                <a:lnTo>
                  <a:pt x="14302131" y="673100"/>
                </a:lnTo>
                <a:lnTo>
                  <a:pt x="14963140" y="673100"/>
                </a:lnTo>
                <a:lnTo>
                  <a:pt x="14963140" y="660400"/>
                </a:lnTo>
                <a:lnTo>
                  <a:pt x="14302131" y="660400"/>
                </a:lnTo>
                <a:lnTo>
                  <a:pt x="14302131" y="0"/>
                </a:lnTo>
                <a:lnTo>
                  <a:pt x="14281264" y="0"/>
                </a:lnTo>
                <a:lnTo>
                  <a:pt x="14281264" y="660400"/>
                </a:lnTo>
                <a:lnTo>
                  <a:pt x="14281264" y="673100"/>
                </a:lnTo>
                <a:lnTo>
                  <a:pt x="14281264" y="1333500"/>
                </a:lnTo>
                <a:lnTo>
                  <a:pt x="13620268" y="1333500"/>
                </a:lnTo>
                <a:lnTo>
                  <a:pt x="13620268" y="673100"/>
                </a:lnTo>
                <a:lnTo>
                  <a:pt x="14281264" y="673100"/>
                </a:lnTo>
                <a:lnTo>
                  <a:pt x="14281264" y="660400"/>
                </a:lnTo>
                <a:lnTo>
                  <a:pt x="13620268" y="660400"/>
                </a:lnTo>
                <a:lnTo>
                  <a:pt x="13620268" y="0"/>
                </a:lnTo>
                <a:lnTo>
                  <a:pt x="13599401" y="0"/>
                </a:lnTo>
                <a:lnTo>
                  <a:pt x="13599401" y="660400"/>
                </a:lnTo>
                <a:lnTo>
                  <a:pt x="13599401" y="673100"/>
                </a:lnTo>
                <a:lnTo>
                  <a:pt x="13599401" y="1333500"/>
                </a:lnTo>
                <a:lnTo>
                  <a:pt x="12938379" y="1333500"/>
                </a:lnTo>
                <a:lnTo>
                  <a:pt x="12938379" y="673100"/>
                </a:lnTo>
                <a:lnTo>
                  <a:pt x="13599401" y="673100"/>
                </a:lnTo>
                <a:lnTo>
                  <a:pt x="13599401" y="660400"/>
                </a:lnTo>
                <a:lnTo>
                  <a:pt x="12938379" y="660400"/>
                </a:lnTo>
                <a:lnTo>
                  <a:pt x="12938379" y="0"/>
                </a:lnTo>
                <a:lnTo>
                  <a:pt x="12917513" y="0"/>
                </a:lnTo>
                <a:lnTo>
                  <a:pt x="12917513" y="660400"/>
                </a:lnTo>
                <a:lnTo>
                  <a:pt x="12917513" y="673100"/>
                </a:lnTo>
                <a:lnTo>
                  <a:pt x="12917513" y="1333500"/>
                </a:lnTo>
                <a:lnTo>
                  <a:pt x="12256503" y="1333500"/>
                </a:lnTo>
                <a:lnTo>
                  <a:pt x="12256503" y="673100"/>
                </a:lnTo>
                <a:lnTo>
                  <a:pt x="12917513" y="673100"/>
                </a:lnTo>
                <a:lnTo>
                  <a:pt x="12917513" y="660400"/>
                </a:lnTo>
                <a:lnTo>
                  <a:pt x="12256503" y="660400"/>
                </a:lnTo>
                <a:lnTo>
                  <a:pt x="12256503" y="0"/>
                </a:lnTo>
                <a:lnTo>
                  <a:pt x="12235637" y="0"/>
                </a:lnTo>
                <a:lnTo>
                  <a:pt x="12235637" y="660400"/>
                </a:lnTo>
                <a:lnTo>
                  <a:pt x="12235637" y="673100"/>
                </a:lnTo>
                <a:lnTo>
                  <a:pt x="12235637" y="1333500"/>
                </a:lnTo>
                <a:lnTo>
                  <a:pt x="11574640" y="1333500"/>
                </a:lnTo>
                <a:lnTo>
                  <a:pt x="11574640" y="673100"/>
                </a:lnTo>
                <a:lnTo>
                  <a:pt x="12235637" y="673100"/>
                </a:lnTo>
                <a:lnTo>
                  <a:pt x="12235637" y="660400"/>
                </a:lnTo>
                <a:lnTo>
                  <a:pt x="11574640" y="660400"/>
                </a:lnTo>
                <a:lnTo>
                  <a:pt x="11574640" y="0"/>
                </a:lnTo>
                <a:lnTo>
                  <a:pt x="11553774" y="0"/>
                </a:lnTo>
                <a:lnTo>
                  <a:pt x="11553774" y="660400"/>
                </a:lnTo>
                <a:lnTo>
                  <a:pt x="11553774" y="673100"/>
                </a:lnTo>
                <a:lnTo>
                  <a:pt x="11553774" y="1333500"/>
                </a:lnTo>
                <a:lnTo>
                  <a:pt x="10892765" y="1333500"/>
                </a:lnTo>
                <a:lnTo>
                  <a:pt x="10892765" y="673100"/>
                </a:lnTo>
                <a:lnTo>
                  <a:pt x="11553774" y="673100"/>
                </a:lnTo>
                <a:lnTo>
                  <a:pt x="11553774" y="660400"/>
                </a:lnTo>
                <a:lnTo>
                  <a:pt x="10892765" y="660400"/>
                </a:lnTo>
                <a:lnTo>
                  <a:pt x="10892765" y="0"/>
                </a:lnTo>
                <a:lnTo>
                  <a:pt x="10871899" y="0"/>
                </a:lnTo>
                <a:lnTo>
                  <a:pt x="10871899" y="660400"/>
                </a:lnTo>
                <a:lnTo>
                  <a:pt x="10871899" y="673100"/>
                </a:lnTo>
                <a:lnTo>
                  <a:pt x="10871899" y="1333500"/>
                </a:lnTo>
                <a:lnTo>
                  <a:pt x="10210902" y="1333500"/>
                </a:lnTo>
                <a:lnTo>
                  <a:pt x="10210902" y="673100"/>
                </a:lnTo>
                <a:lnTo>
                  <a:pt x="10871899" y="673100"/>
                </a:lnTo>
                <a:lnTo>
                  <a:pt x="10871899" y="660400"/>
                </a:lnTo>
                <a:lnTo>
                  <a:pt x="10210902" y="660400"/>
                </a:lnTo>
                <a:lnTo>
                  <a:pt x="10210902" y="0"/>
                </a:lnTo>
                <a:lnTo>
                  <a:pt x="10190035" y="0"/>
                </a:lnTo>
                <a:lnTo>
                  <a:pt x="10190035" y="660400"/>
                </a:lnTo>
                <a:lnTo>
                  <a:pt x="10190035" y="673100"/>
                </a:lnTo>
                <a:lnTo>
                  <a:pt x="10190035" y="1333500"/>
                </a:lnTo>
                <a:lnTo>
                  <a:pt x="9529000" y="1333500"/>
                </a:lnTo>
                <a:lnTo>
                  <a:pt x="9529000" y="673100"/>
                </a:lnTo>
                <a:lnTo>
                  <a:pt x="10190035" y="673100"/>
                </a:lnTo>
                <a:lnTo>
                  <a:pt x="10190035" y="660400"/>
                </a:lnTo>
                <a:lnTo>
                  <a:pt x="9529000" y="660400"/>
                </a:lnTo>
                <a:lnTo>
                  <a:pt x="9529000" y="0"/>
                </a:lnTo>
                <a:lnTo>
                  <a:pt x="9508147" y="0"/>
                </a:lnTo>
                <a:lnTo>
                  <a:pt x="9508147" y="660400"/>
                </a:lnTo>
                <a:lnTo>
                  <a:pt x="9508147" y="673100"/>
                </a:lnTo>
                <a:lnTo>
                  <a:pt x="9508147" y="1333500"/>
                </a:lnTo>
                <a:lnTo>
                  <a:pt x="8847137" y="1333500"/>
                </a:lnTo>
                <a:lnTo>
                  <a:pt x="8847137" y="673100"/>
                </a:lnTo>
                <a:lnTo>
                  <a:pt x="9508147" y="673100"/>
                </a:lnTo>
                <a:lnTo>
                  <a:pt x="9508147" y="660400"/>
                </a:lnTo>
                <a:lnTo>
                  <a:pt x="8847137" y="660400"/>
                </a:lnTo>
                <a:lnTo>
                  <a:pt x="8847137" y="0"/>
                </a:lnTo>
                <a:lnTo>
                  <a:pt x="8826271" y="0"/>
                </a:lnTo>
                <a:lnTo>
                  <a:pt x="8826271" y="660400"/>
                </a:lnTo>
                <a:lnTo>
                  <a:pt x="8826271" y="673100"/>
                </a:lnTo>
                <a:lnTo>
                  <a:pt x="8826271" y="1333500"/>
                </a:lnTo>
                <a:lnTo>
                  <a:pt x="8165274" y="1333500"/>
                </a:lnTo>
                <a:lnTo>
                  <a:pt x="8165274" y="673100"/>
                </a:lnTo>
                <a:lnTo>
                  <a:pt x="8826271" y="673100"/>
                </a:lnTo>
                <a:lnTo>
                  <a:pt x="8826271" y="660400"/>
                </a:lnTo>
                <a:lnTo>
                  <a:pt x="8165274" y="660400"/>
                </a:lnTo>
                <a:lnTo>
                  <a:pt x="8165274" y="0"/>
                </a:lnTo>
                <a:lnTo>
                  <a:pt x="8144408" y="0"/>
                </a:lnTo>
                <a:lnTo>
                  <a:pt x="8144408" y="660400"/>
                </a:lnTo>
                <a:lnTo>
                  <a:pt x="8144408" y="673100"/>
                </a:lnTo>
                <a:lnTo>
                  <a:pt x="8144408" y="1333500"/>
                </a:lnTo>
                <a:lnTo>
                  <a:pt x="7483399" y="1333500"/>
                </a:lnTo>
                <a:lnTo>
                  <a:pt x="7483399" y="673100"/>
                </a:lnTo>
                <a:lnTo>
                  <a:pt x="8144408" y="673100"/>
                </a:lnTo>
                <a:lnTo>
                  <a:pt x="8144408" y="660400"/>
                </a:lnTo>
                <a:lnTo>
                  <a:pt x="7483399" y="660400"/>
                </a:lnTo>
                <a:lnTo>
                  <a:pt x="7483399" y="0"/>
                </a:lnTo>
                <a:lnTo>
                  <a:pt x="7462533" y="0"/>
                </a:lnTo>
                <a:lnTo>
                  <a:pt x="7462533" y="660400"/>
                </a:lnTo>
                <a:lnTo>
                  <a:pt x="7462533" y="673100"/>
                </a:lnTo>
                <a:lnTo>
                  <a:pt x="7462533" y="1333500"/>
                </a:lnTo>
                <a:lnTo>
                  <a:pt x="6801536" y="1333500"/>
                </a:lnTo>
                <a:lnTo>
                  <a:pt x="6801536" y="673100"/>
                </a:lnTo>
                <a:lnTo>
                  <a:pt x="7462533" y="673100"/>
                </a:lnTo>
                <a:lnTo>
                  <a:pt x="7462533" y="660400"/>
                </a:lnTo>
                <a:lnTo>
                  <a:pt x="6801536" y="660400"/>
                </a:lnTo>
                <a:lnTo>
                  <a:pt x="6801536" y="0"/>
                </a:lnTo>
                <a:lnTo>
                  <a:pt x="6780670" y="0"/>
                </a:lnTo>
                <a:lnTo>
                  <a:pt x="6780670" y="660400"/>
                </a:lnTo>
                <a:lnTo>
                  <a:pt x="6780670" y="673100"/>
                </a:lnTo>
                <a:lnTo>
                  <a:pt x="6780670" y="1333500"/>
                </a:lnTo>
                <a:lnTo>
                  <a:pt x="6119660" y="1333500"/>
                </a:lnTo>
                <a:lnTo>
                  <a:pt x="6119660" y="673100"/>
                </a:lnTo>
                <a:lnTo>
                  <a:pt x="6780670" y="673100"/>
                </a:lnTo>
                <a:lnTo>
                  <a:pt x="6780670" y="660400"/>
                </a:lnTo>
                <a:lnTo>
                  <a:pt x="6119660" y="660400"/>
                </a:lnTo>
                <a:lnTo>
                  <a:pt x="6119660" y="0"/>
                </a:lnTo>
                <a:lnTo>
                  <a:pt x="6098794" y="0"/>
                </a:lnTo>
                <a:lnTo>
                  <a:pt x="6098794" y="660400"/>
                </a:lnTo>
                <a:lnTo>
                  <a:pt x="6098794" y="673100"/>
                </a:lnTo>
                <a:lnTo>
                  <a:pt x="6098794" y="1333500"/>
                </a:lnTo>
                <a:lnTo>
                  <a:pt x="5437771" y="1333500"/>
                </a:lnTo>
                <a:lnTo>
                  <a:pt x="5437771" y="673100"/>
                </a:lnTo>
                <a:lnTo>
                  <a:pt x="6098794" y="673100"/>
                </a:lnTo>
                <a:lnTo>
                  <a:pt x="6098794" y="660400"/>
                </a:lnTo>
                <a:lnTo>
                  <a:pt x="5437771" y="660400"/>
                </a:lnTo>
                <a:lnTo>
                  <a:pt x="5437771" y="0"/>
                </a:lnTo>
                <a:lnTo>
                  <a:pt x="5416905" y="0"/>
                </a:lnTo>
                <a:lnTo>
                  <a:pt x="5416905" y="660400"/>
                </a:lnTo>
                <a:lnTo>
                  <a:pt x="5416905" y="673100"/>
                </a:lnTo>
                <a:lnTo>
                  <a:pt x="5416905" y="1333500"/>
                </a:lnTo>
                <a:lnTo>
                  <a:pt x="4755908" y="1333500"/>
                </a:lnTo>
                <a:lnTo>
                  <a:pt x="4755908" y="673100"/>
                </a:lnTo>
                <a:lnTo>
                  <a:pt x="5416905" y="673100"/>
                </a:lnTo>
                <a:lnTo>
                  <a:pt x="5416905" y="660400"/>
                </a:lnTo>
                <a:lnTo>
                  <a:pt x="4755908" y="660400"/>
                </a:lnTo>
                <a:lnTo>
                  <a:pt x="4755908" y="0"/>
                </a:lnTo>
                <a:lnTo>
                  <a:pt x="4735042" y="0"/>
                </a:lnTo>
                <a:lnTo>
                  <a:pt x="4735042" y="660400"/>
                </a:lnTo>
                <a:lnTo>
                  <a:pt x="4735042" y="673100"/>
                </a:lnTo>
                <a:lnTo>
                  <a:pt x="4735042" y="1333500"/>
                </a:lnTo>
                <a:lnTo>
                  <a:pt x="4074033" y="1333500"/>
                </a:lnTo>
                <a:lnTo>
                  <a:pt x="4074033" y="673100"/>
                </a:lnTo>
                <a:lnTo>
                  <a:pt x="4735042" y="673100"/>
                </a:lnTo>
                <a:lnTo>
                  <a:pt x="4735042" y="660400"/>
                </a:lnTo>
                <a:lnTo>
                  <a:pt x="4074033" y="660400"/>
                </a:lnTo>
                <a:lnTo>
                  <a:pt x="4074033" y="0"/>
                </a:lnTo>
                <a:lnTo>
                  <a:pt x="4053167" y="0"/>
                </a:lnTo>
                <a:lnTo>
                  <a:pt x="4053167" y="660400"/>
                </a:lnTo>
                <a:lnTo>
                  <a:pt x="4053167" y="673100"/>
                </a:lnTo>
                <a:lnTo>
                  <a:pt x="4053167" y="1333500"/>
                </a:lnTo>
                <a:lnTo>
                  <a:pt x="3392170" y="1333500"/>
                </a:lnTo>
                <a:lnTo>
                  <a:pt x="3392170" y="673100"/>
                </a:lnTo>
                <a:lnTo>
                  <a:pt x="4053167" y="673100"/>
                </a:lnTo>
                <a:lnTo>
                  <a:pt x="4053167" y="660400"/>
                </a:lnTo>
                <a:lnTo>
                  <a:pt x="3392170" y="660400"/>
                </a:lnTo>
                <a:lnTo>
                  <a:pt x="3392170" y="0"/>
                </a:lnTo>
                <a:lnTo>
                  <a:pt x="3371304" y="0"/>
                </a:lnTo>
                <a:lnTo>
                  <a:pt x="3371304" y="660400"/>
                </a:lnTo>
                <a:lnTo>
                  <a:pt x="3371304" y="673100"/>
                </a:lnTo>
                <a:lnTo>
                  <a:pt x="3371304" y="1333500"/>
                </a:lnTo>
                <a:lnTo>
                  <a:pt x="2710294" y="1333500"/>
                </a:lnTo>
                <a:lnTo>
                  <a:pt x="2710294" y="673100"/>
                </a:lnTo>
                <a:lnTo>
                  <a:pt x="3371304" y="673100"/>
                </a:lnTo>
                <a:lnTo>
                  <a:pt x="3371304" y="660400"/>
                </a:lnTo>
                <a:lnTo>
                  <a:pt x="2710294" y="660400"/>
                </a:lnTo>
                <a:lnTo>
                  <a:pt x="2710294" y="0"/>
                </a:lnTo>
                <a:lnTo>
                  <a:pt x="2689428" y="0"/>
                </a:lnTo>
                <a:lnTo>
                  <a:pt x="2689428" y="660400"/>
                </a:lnTo>
                <a:lnTo>
                  <a:pt x="2689428" y="673100"/>
                </a:lnTo>
                <a:lnTo>
                  <a:pt x="2689428" y="1333500"/>
                </a:lnTo>
                <a:lnTo>
                  <a:pt x="2028405" y="1333500"/>
                </a:lnTo>
                <a:lnTo>
                  <a:pt x="2028405" y="673100"/>
                </a:lnTo>
                <a:lnTo>
                  <a:pt x="2689428" y="673100"/>
                </a:lnTo>
                <a:lnTo>
                  <a:pt x="2689428" y="660400"/>
                </a:lnTo>
                <a:lnTo>
                  <a:pt x="2028405" y="660400"/>
                </a:lnTo>
                <a:lnTo>
                  <a:pt x="2028405" y="0"/>
                </a:lnTo>
                <a:lnTo>
                  <a:pt x="2007539" y="0"/>
                </a:lnTo>
                <a:lnTo>
                  <a:pt x="2007539" y="660400"/>
                </a:lnTo>
                <a:lnTo>
                  <a:pt x="2007539" y="673100"/>
                </a:lnTo>
                <a:lnTo>
                  <a:pt x="2007539" y="1333500"/>
                </a:lnTo>
                <a:lnTo>
                  <a:pt x="1346542" y="1333500"/>
                </a:lnTo>
                <a:lnTo>
                  <a:pt x="1346542" y="673100"/>
                </a:lnTo>
                <a:lnTo>
                  <a:pt x="2007539" y="673100"/>
                </a:lnTo>
                <a:lnTo>
                  <a:pt x="2007539" y="660400"/>
                </a:lnTo>
                <a:lnTo>
                  <a:pt x="1325676" y="660400"/>
                </a:lnTo>
                <a:lnTo>
                  <a:pt x="1325676" y="673100"/>
                </a:lnTo>
                <a:lnTo>
                  <a:pt x="1325676" y="1333500"/>
                </a:lnTo>
                <a:lnTo>
                  <a:pt x="664667" y="1333500"/>
                </a:lnTo>
                <a:lnTo>
                  <a:pt x="664667" y="673100"/>
                </a:lnTo>
                <a:lnTo>
                  <a:pt x="1325676" y="673100"/>
                </a:lnTo>
                <a:lnTo>
                  <a:pt x="1325676" y="660400"/>
                </a:lnTo>
                <a:lnTo>
                  <a:pt x="0" y="660400"/>
                </a:lnTo>
                <a:lnTo>
                  <a:pt x="0" y="673100"/>
                </a:lnTo>
                <a:lnTo>
                  <a:pt x="643813" y="673100"/>
                </a:lnTo>
                <a:lnTo>
                  <a:pt x="643813" y="1333500"/>
                </a:lnTo>
                <a:lnTo>
                  <a:pt x="0" y="1333500"/>
                </a:lnTo>
                <a:lnTo>
                  <a:pt x="0" y="1358900"/>
                </a:lnTo>
                <a:lnTo>
                  <a:pt x="643813" y="1358900"/>
                </a:lnTo>
                <a:lnTo>
                  <a:pt x="643813" y="2019300"/>
                </a:lnTo>
                <a:lnTo>
                  <a:pt x="664667" y="2019300"/>
                </a:lnTo>
                <a:lnTo>
                  <a:pt x="664667" y="1358900"/>
                </a:lnTo>
                <a:lnTo>
                  <a:pt x="1325676" y="1358900"/>
                </a:lnTo>
                <a:lnTo>
                  <a:pt x="1325676" y="2019300"/>
                </a:lnTo>
                <a:lnTo>
                  <a:pt x="1346542" y="2019300"/>
                </a:lnTo>
                <a:lnTo>
                  <a:pt x="1346542" y="1358900"/>
                </a:lnTo>
                <a:lnTo>
                  <a:pt x="2007539" y="1358900"/>
                </a:lnTo>
                <a:lnTo>
                  <a:pt x="2007539" y="2019300"/>
                </a:lnTo>
                <a:lnTo>
                  <a:pt x="2028405" y="2019300"/>
                </a:lnTo>
                <a:lnTo>
                  <a:pt x="2028405" y="1358900"/>
                </a:lnTo>
                <a:lnTo>
                  <a:pt x="2689428" y="1358900"/>
                </a:lnTo>
                <a:lnTo>
                  <a:pt x="2689428" y="2019300"/>
                </a:lnTo>
                <a:lnTo>
                  <a:pt x="2710294" y="2019300"/>
                </a:lnTo>
                <a:lnTo>
                  <a:pt x="2710294" y="1358900"/>
                </a:lnTo>
                <a:lnTo>
                  <a:pt x="3371304" y="1358900"/>
                </a:lnTo>
                <a:lnTo>
                  <a:pt x="3371304" y="2019300"/>
                </a:lnTo>
                <a:lnTo>
                  <a:pt x="3392170" y="2019300"/>
                </a:lnTo>
                <a:lnTo>
                  <a:pt x="3392170" y="1358900"/>
                </a:lnTo>
                <a:lnTo>
                  <a:pt x="4053167" y="1358900"/>
                </a:lnTo>
                <a:lnTo>
                  <a:pt x="4053167" y="2019300"/>
                </a:lnTo>
                <a:lnTo>
                  <a:pt x="4074033" y="2019300"/>
                </a:lnTo>
                <a:lnTo>
                  <a:pt x="4074033" y="1358900"/>
                </a:lnTo>
                <a:lnTo>
                  <a:pt x="4735042" y="1358900"/>
                </a:lnTo>
                <a:lnTo>
                  <a:pt x="4735042" y="2019300"/>
                </a:lnTo>
                <a:lnTo>
                  <a:pt x="4755908" y="2019300"/>
                </a:lnTo>
                <a:lnTo>
                  <a:pt x="4755908" y="1358900"/>
                </a:lnTo>
                <a:lnTo>
                  <a:pt x="5416905" y="1358900"/>
                </a:lnTo>
                <a:lnTo>
                  <a:pt x="5416905" y="2019300"/>
                </a:lnTo>
                <a:lnTo>
                  <a:pt x="5437771" y="2019300"/>
                </a:lnTo>
                <a:lnTo>
                  <a:pt x="5437771" y="1358900"/>
                </a:lnTo>
                <a:lnTo>
                  <a:pt x="6098794" y="1358900"/>
                </a:lnTo>
                <a:lnTo>
                  <a:pt x="6098794" y="2019300"/>
                </a:lnTo>
                <a:lnTo>
                  <a:pt x="6119660" y="2019300"/>
                </a:lnTo>
                <a:lnTo>
                  <a:pt x="6119660" y="1358900"/>
                </a:lnTo>
                <a:lnTo>
                  <a:pt x="6780670" y="1358900"/>
                </a:lnTo>
                <a:lnTo>
                  <a:pt x="6780670" y="2019300"/>
                </a:lnTo>
                <a:lnTo>
                  <a:pt x="6801536" y="2019300"/>
                </a:lnTo>
                <a:lnTo>
                  <a:pt x="6801536" y="1358900"/>
                </a:lnTo>
                <a:lnTo>
                  <a:pt x="7462533" y="1358900"/>
                </a:lnTo>
                <a:lnTo>
                  <a:pt x="7462533" y="2019300"/>
                </a:lnTo>
                <a:lnTo>
                  <a:pt x="7483399" y="2019300"/>
                </a:lnTo>
                <a:lnTo>
                  <a:pt x="7483399" y="1358900"/>
                </a:lnTo>
                <a:lnTo>
                  <a:pt x="8144408" y="1358900"/>
                </a:lnTo>
                <a:lnTo>
                  <a:pt x="8144408" y="2019300"/>
                </a:lnTo>
                <a:lnTo>
                  <a:pt x="8165274" y="2019300"/>
                </a:lnTo>
                <a:lnTo>
                  <a:pt x="8165274" y="1358900"/>
                </a:lnTo>
                <a:lnTo>
                  <a:pt x="8826271" y="1358900"/>
                </a:lnTo>
                <a:lnTo>
                  <a:pt x="8826271" y="2019300"/>
                </a:lnTo>
                <a:lnTo>
                  <a:pt x="8847137" y="2019300"/>
                </a:lnTo>
                <a:lnTo>
                  <a:pt x="8847137" y="1358900"/>
                </a:lnTo>
                <a:lnTo>
                  <a:pt x="9508147" y="1358900"/>
                </a:lnTo>
                <a:lnTo>
                  <a:pt x="9508147" y="2019300"/>
                </a:lnTo>
                <a:lnTo>
                  <a:pt x="9529000" y="2019300"/>
                </a:lnTo>
                <a:lnTo>
                  <a:pt x="9529000" y="1358900"/>
                </a:lnTo>
                <a:lnTo>
                  <a:pt x="10190035" y="1358900"/>
                </a:lnTo>
                <a:lnTo>
                  <a:pt x="10190035" y="2019300"/>
                </a:lnTo>
                <a:lnTo>
                  <a:pt x="10210902" y="2019300"/>
                </a:lnTo>
                <a:lnTo>
                  <a:pt x="10210902" y="1358900"/>
                </a:lnTo>
                <a:lnTo>
                  <a:pt x="10871899" y="1358900"/>
                </a:lnTo>
                <a:lnTo>
                  <a:pt x="10871899" y="2019300"/>
                </a:lnTo>
                <a:lnTo>
                  <a:pt x="10892765" y="2019300"/>
                </a:lnTo>
                <a:lnTo>
                  <a:pt x="10892765" y="1358900"/>
                </a:lnTo>
                <a:lnTo>
                  <a:pt x="11553774" y="1358900"/>
                </a:lnTo>
                <a:lnTo>
                  <a:pt x="11553774" y="2019300"/>
                </a:lnTo>
                <a:lnTo>
                  <a:pt x="11574640" y="2019300"/>
                </a:lnTo>
                <a:lnTo>
                  <a:pt x="11574640" y="1358900"/>
                </a:lnTo>
                <a:lnTo>
                  <a:pt x="12235637" y="1358900"/>
                </a:lnTo>
                <a:lnTo>
                  <a:pt x="12235637" y="2019300"/>
                </a:lnTo>
                <a:lnTo>
                  <a:pt x="12256503" y="2019300"/>
                </a:lnTo>
                <a:lnTo>
                  <a:pt x="12256503" y="1358900"/>
                </a:lnTo>
                <a:lnTo>
                  <a:pt x="12917513" y="1358900"/>
                </a:lnTo>
                <a:lnTo>
                  <a:pt x="12917513" y="2019300"/>
                </a:lnTo>
                <a:lnTo>
                  <a:pt x="12938379" y="2019300"/>
                </a:lnTo>
                <a:lnTo>
                  <a:pt x="12938379" y="1358900"/>
                </a:lnTo>
                <a:lnTo>
                  <a:pt x="18288000" y="1358900"/>
                </a:lnTo>
                <a:lnTo>
                  <a:pt x="18288000" y="1333500"/>
                </a:lnTo>
                <a:lnTo>
                  <a:pt x="17711497" y="1333500"/>
                </a:lnTo>
                <a:lnTo>
                  <a:pt x="17711497" y="673100"/>
                </a:lnTo>
                <a:lnTo>
                  <a:pt x="18288000" y="673100"/>
                </a:lnTo>
                <a:lnTo>
                  <a:pt x="18288000" y="6604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0" y="8559800"/>
            <a:ext cx="18288000" cy="1714500"/>
          </a:xfrm>
          <a:custGeom>
            <a:avLst/>
            <a:gdLst/>
            <a:ahLst/>
            <a:cxnLst/>
            <a:rect l="l" t="t" r="r" b="b"/>
            <a:pathLst>
              <a:path w="18288000" h="1714500">
                <a:moveTo>
                  <a:pt x="18288000" y="660400"/>
                </a:moveTo>
                <a:lnTo>
                  <a:pt x="17711497" y="660400"/>
                </a:lnTo>
                <a:lnTo>
                  <a:pt x="17711497" y="0"/>
                </a:lnTo>
                <a:lnTo>
                  <a:pt x="17690630" y="0"/>
                </a:lnTo>
                <a:lnTo>
                  <a:pt x="17690630" y="660400"/>
                </a:lnTo>
                <a:lnTo>
                  <a:pt x="17690630" y="685800"/>
                </a:lnTo>
                <a:lnTo>
                  <a:pt x="17690630" y="1346200"/>
                </a:lnTo>
                <a:lnTo>
                  <a:pt x="17029634" y="1346200"/>
                </a:lnTo>
                <a:lnTo>
                  <a:pt x="17029634" y="685800"/>
                </a:lnTo>
                <a:lnTo>
                  <a:pt x="17690630" y="685800"/>
                </a:lnTo>
                <a:lnTo>
                  <a:pt x="17690630" y="660400"/>
                </a:lnTo>
                <a:lnTo>
                  <a:pt x="17029634" y="660400"/>
                </a:lnTo>
                <a:lnTo>
                  <a:pt x="17029634" y="0"/>
                </a:lnTo>
                <a:lnTo>
                  <a:pt x="17008767" y="0"/>
                </a:lnTo>
                <a:lnTo>
                  <a:pt x="17008767" y="660400"/>
                </a:lnTo>
                <a:lnTo>
                  <a:pt x="17008767" y="685800"/>
                </a:lnTo>
                <a:lnTo>
                  <a:pt x="17008767" y="1346200"/>
                </a:lnTo>
                <a:lnTo>
                  <a:pt x="16347745" y="1346200"/>
                </a:lnTo>
                <a:lnTo>
                  <a:pt x="16347745" y="685800"/>
                </a:lnTo>
                <a:lnTo>
                  <a:pt x="17008767" y="685800"/>
                </a:lnTo>
                <a:lnTo>
                  <a:pt x="17008767" y="660400"/>
                </a:lnTo>
                <a:lnTo>
                  <a:pt x="16347745" y="660400"/>
                </a:lnTo>
                <a:lnTo>
                  <a:pt x="16347745" y="0"/>
                </a:lnTo>
                <a:lnTo>
                  <a:pt x="16326879" y="0"/>
                </a:lnTo>
                <a:lnTo>
                  <a:pt x="16326879" y="660400"/>
                </a:lnTo>
                <a:lnTo>
                  <a:pt x="16326879" y="685800"/>
                </a:lnTo>
                <a:lnTo>
                  <a:pt x="16326879" y="1346200"/>
                </a:lnTo>
                <a:lnTo>
                  <a:pt x="15665869" y="1346200"/>
                </a:lnTo>
                <a:lnTo>
                  <a:pt x="15665869" y="685800"/>
                </a:lnTo>
                <a:lnTo>
                  <a:pt x="16326879" y="685800"/>
                </a:lnTo>
                <a:lnTo>
                  <a:pt x="16326879" y="660400"/>
                </a:lnTo>
                <a:lnTo>
                  <a:pt x="15665869" y="660400"/>
                </a:lnTo>
                <a:lnTo>
                  <a:pt x="15665869" y="0"/>
                </a:lnTo>
                <a:lnTo>
                  <a:pt x="15645003" y="0"/>
                </a:lnTo>
                <a:lnTo>
                  <a:pt x="15645003" y="660400"/>
                </a:lnTo>
                <a:lnTo>
                  <a:pt x="15645003" y="685800"/>
                </a:lnTo>
                <a:lnTo>
                  <a:pt x="15645003" y="1346200"/>
                </a:lnTo>
                <a:lnTo>
                  <a:pt x="14984006" y="1346200"/>
                </a:lnTo>
                <a:lnTo>
                  <a:pt x="14984006" y="685800"/>
                </a:lnTo>
                <a:lnTo>
                  <a:pt x="15645003" y="685800"/>
                </a:lnTo>
                <a:lnTo>
                  <a:pt x="15645003" y="660400"/>
                </a:lnTo>
                <a:lnTo>
                  <a:pt x="14984006" y="660400"/>
                </a:lnTo>
                <a:lnTo>
                  <a:pt x="14984006" y="0"/>
                </a:lnTo>
                <a:lnTo>
                  <a:pt x="14963140" y="0"/>
                </a:lnTo>
                <a:lnTo>
                  <a:pt x="14963140" y="660400"/>
                </a:lnTo>
                <a:lnTo>
                  <a:pt x="14963140" y="685800"/>
                </a:lnTo>
                <a:lnTo>
                  <a:pt x="14963140" y="1346200"/>
                </a:lnTo>
                <a:lnTo>
                  <a:pt x="14302131" y="1346200"/>
                </a:lnTo>
                <a:lnTo>
                  <a:pt x="14302131" y="685800"/>
                </a:lnTo>
                <a:lnTo>
                  <a:pt x="14963140" y="685800"/>
                </a:lnTo>
                <a:lnTo>
                  <a:pt x="14963140" y="660400"/>
                </a:lnTo>
                <a:lnTo>
                  <a:pt x="14302131" y="660400"/>
                </a:lnTo>
                <a:lnTo>
                  <a:pt x="14302131" y="0"/>
                </a:lnTo>
                <a:lnTo>
                  <a:pt x="14281264" y="0"/>
                </a:lnTo>
                <a:lnTo>
                  <a:pt x="14281264" y="660400"/>
                </a:lnTo>
                <a:lnTo>
                  <a:pt x="14281264" y="685800"/>
                </a:lnTo>
                <a:lnTo>
                  <a:pt x="14281264" y="1346200"/>
                </a:lnTo>
                <a:lnTo>
                  <a:pt x="13620268" y="1346200"/>
                </a:lnTo>
                <a:lnTo>
                  <a:pt x="13620268" y="685800"/>
                </a:lnTo>
                <a:lnTo>
                  <a:pt x="14281264" y="685800"/>
                </a:lnTo>
                <a:lnTo>
                  <a:pt x="14281264" y="660400"/>
                </a:lnTo>
                <a:lnTo>
                  <a:pt x="13620268" y="660400"/>
                </a:lnTo>
                <a:lnTo>
                  <a:pt x="13620268" y="0"/>
                </a:lnTo>
                <a:lnTo>
                  <a:pt x="13599401" y="0"/>
                </a:lnTo>
                <a:lnTo>
                  <a:pt x="13599401" y="660400"/>
                </a:lnTo>
                <a:lnTo>
                  <a:pt x="13599401" y="685800"/>
                </a:lnTo>
                <a:lnTo>
                  <a:pt x="13599401" y="1346200"/>
                </a:lnTo>
                <a:lnTo>
                  <a:pt x="12938379" y="1346200"/>
                </a:lnTo>
                <a:lnTo>
                  <a:pt x="12938379" y="685800"/>
                </a:lnTo>
                <a:lnTo>
                  <a:pt x="13599401" y="685800"/>
                </a:lnTo>
                <a:lnTo>
                  <a:pt x="13599401" y="660400"/>
                </a:lnTo>
                <a:lnTo>
                  <a:pt x="12938379" y="660400"/>
                </a:lnTo>
                <a:lnTo>
                  <a:pt x="12938379" y="0"/>
                </a:lnTo>
                <a:lnTo>
                  <a:pt x="12917513" y="0"/>
                </a:lnTo>
                <a:lnTo>
                  <a:pt x="12917513" y="660400"/>
                </a:lnTo>
                <a:lnTo>
                  <a:pt x="12917513" y="685800"/>
                </a:lnTo>
                <a:lnTo>
                  <a:pt x="12917513" y="1346200"/>
                </a:lnTo>
                <a:lnTo>
                  <a:pt x="12256503" y="1346200"/>
                </a:lnTo>
                <a:lnTo>
                  <a:pt x="12256503" y="685800"/>
                </a:lnTo>
                <a:lnTo>
                  <a:pt x="12917513" y="685800"/>
                </a:lnTo>
                <a:lnTo>
                  <a:pt x="12917513" y="660400"/>
                </a:lnTo>
                <a:lnTo>
                  <a:pt x="12235637" y="660400"/>
                </a:lnTo>
                <a:lnTo>
                  <a:pt x="12235637" y="685800"/>
                </a:lnTo>
                <a:lnTo>
                  <a:pt x="12235637" y="1346200"/>
                </a:lnTo>
                <a:lnTo>
                  <a:pt x="11574640" y="1346200"/>
                </a:lnTo>
                <a:lnTo>
                  <a:pt x="11574640" y="685800"/>
                </a:lnTo>
                <a:lnTo>
                  <a:pt x="12235637" y="685800"/>
                </a:lnTo>
                <a:lnTo>
                  <a:pt x="12235637" y="660400"/>
                </a:lnTo>
                <a:lnTo>
                  <a:pt x="11553774" y="660400"/>
                </a:lnTo>
                <a:lnTo>
                  <a:pt x="11553774" y="685800"/>
                </a:lnTo>
                <a:lnTo>
                  <a:pt x="11553774" y="1346200"/>
                </a:lnTo>
                <a:lnTo>
                  <a:pt x="10892765" y="1346200"/>
                </a:lnTo>
                <a:lnTo>
                  <a:pt x="10892765" y="685800"/>
                </a:lnTo>
                <a:lnTo>
                  <a:pt x="11553774" y="685800"/>
                </a:lnTo>
                <a:lnTo>
                  <a:pt x="11553774" y="660400"/>
                </a:lnTo>
                <a:lnTo>
                  <a:pt x="10871899" y="660400"/>
                </a:lnTo>
                <a:lnTo>
                  <a:pt x="10871899" y="685800"/>
                </a:lnTo>
                <a:lnTo>
                  <a:pt x="10871899" y="1346200"/>
                </a:lnTo>
                <a:lnTo>
                  <a:pt x="10210902" y="1346200"/>
                </a:lnTo>
                <a:lnTo>
                  <a:pt x="10210902" y="685800"/>
                </a:lnTo>
                <a:lnTo>
                  <a:pt x="10871899" y="685800"/>
                </a:lnTo>
                <a:lnTo>
                  <a:pt x="10871899" y="660400"/>
                </a:lnTo>
                <a:lnTo>
                  <a:pt x="10190035" y="660400"/>
                </a:lnTo>
                <a:lnTo>
                  <a:pt x="10190035" y="685800"/>
                </a:lnTo>
                <a:lnTo>
                  <a:pt x="10190035" y="1346200"/>
                </a:lnTo>
                <a:lnTo>
                  <a:pt x="9529000" y="1346200"/>
                </a:lnTo>
                <a:lnTo>
                  <a:pt x="9529000" y="685800"/>
                </a:lnTo>
                <a:lnTo>
                  <a:pt x="10190035" y="685800"/>
                </a:lnTo>
                <a:lnTo>
                  <a:pt x="10190035" y="660400"/>
                </a:lnTo>
                <a:lnTo>
                  <a:pt x="9508147" y="660400"/>
                </a:lnTo>
                <a:lnTo>
                  <a:pt x="9508147" y="685800"/>
                </a:lnTo>
                <a:lnTo>
                  <a:pt x="9508147" y="1346200"/>
                </a:lnTo>
                <a:lnTo>
                  <a:pt x="8847137" y="1346200"/>
                </a:lnTo>
                <a:lnTo>
                  <a:pt x="8847137" y="685800"/>
                </a:lnTo>
                <a:lnTo>
                  <a:pt x="9508147" y="685800"/>
                </a:lnTo>
                <a:lnTo>
                  <a:pt x="9508147" y="660400"/>
                </a:lnTo>
                <a:lnTo>
                  <a:pt x="8826271" y="660400"/>
                </a:lnTo>
                <a:lnTo>
                  <a:pt x="8826271" y="685800"/>
                </a:lnTo>
                <a:lnTo>
                  <a:pt x="8826271" y="1346200"/>
                </a:lnTo>
                <a:lnTo>
                  <a:pt x="8165274" y="1346200"/>
                </a:lnTo>
                <a:lnTo>
                  <a:pt x="8165274" y="685800"/>
                </a:lnTo>
                <a:lnTo>
                  <a:pt x="8826271" y="685800"/>
                </a:lnTo>
                <a:lnTo>
                  <a:pt x="8826271" y="660400"/>
                </a:lnTo>
                <a:lnTo>
                  <a:pt x="8144408" y="660400"/>
                </a:lnTo>
                <a:lnTo>
                  <a:pt x="8144408" y="685800"/>
                </a:lnTo>
                <a:lnTo>
                  <a:pt x="8144408" y="1346200"/>
                </a:lnTo>
                <a:lnTo>
                  <a:pt x="7483399" y="1346200"/>
                </a:lnTo>
                <a:lnTo>
                  <a:pt x="7483399" y="685800"/>
                </a:lnTo>
                <a:lnTo>
                  <a:pt x="8144408" y="685800"/>
                </a:lnTo>
                <a:lnTo>
                  <a:pt x="8144408" y="660400"/>
                </a:lnTo>
                <a:lnTo>
                  <a:pt x="7462533" y="660400"/>
                </a:lnTo>
                <a:lnTo>
                  <a:pt x="7462533" y="685800"/>
                </a:lnTo>
                <a:lnTo>
                  <a:pt x="7462533" y="1346200"/>
                </a:lnTo>
                <a:lnTo>
                  <a:pt x="6801536" y="1346200"/>
                </a:lnTo>
                <a:lnTo>
                  <a:pt x="6801536" y="685800"/>
                </a:lnTo>
                <a:lnTo>
                  <a:pt x="7462533" y="685800"/>
                </a:lnTo>
                <a:lnTo>
                  <a:pt x="7462533" y="660400"/>
                </a:lnTo>
                <a:lnTo>
                  <a:pt x="6780670" y="660400"/>
                </a:lnTo>
                <a:lnTo>
                  <a:pt x="6780670" y="685800"/>
                </a:lnTo>
                <a:lnTo>
                  <a:pt x="6780670" y="1346200"/>
                </a:lnTo>
                <a:lnTo>
                  <a:pt x="6119660" y="1346200"/>
                </a:lnTo>
                <a:lnTo>
                  <a:pt x="6119660" y="685800"/>
                </a:lnTo>
                <a:lnTo>
                  <a:pt x="6780670" y="685800"/>
                </a:lnTo>
                <a:lnTo>
                  <a:pt x="6780670" y="660400"/>
                </a:lnTo>
                <a:lnTo>
                  <a:pt x="6098794" y="660400"/>
                </a:lnTo>
                <a:lnTo>
                  <a:pt x="6098794" y="685800"/>
                </a:lnTo>
                <a:lnTo>
                  <a:pt x="6098794" y="1346200"/>
                </a:lnTo>
                <a:lnTo>
                  <a:pt x="5437771" y="1346200"/>
                </a:lnTo>
                <a:lnTo>
                  <a:pt x="5437771" y="685800"/>
                </a:lnTo>
                <a:lnTo>
                  <a:pt x="6098794" y="685800"/>
                </a:lnTo>
                <a:lnTo>
                  <a:pt x="6098794" y="660400"/>
                </a:lnTo>
                <a:lnTo>
                  <a:pt x="5416905" y="660400"/>
                </a:lnTo>
                <a:lnTo>
                  <a:pt x="5416905" y="685800"/>
                </a:lnTo>
                <a:lnTo>
                  <a:pt x="5416905" y="1346200"/>
                </a:lnTo>
                <a:lnTo>
                  <a:pt x="4755908" y="1346200"/>
                </a:lnTo>
                <a:lnTo>
                  <a:pt x="4755908" y="685800"/>
                </a:lnTo>
                <a:lnTo>
                  <a:pt x="5416905" y="685800"/>
                </a:lnTo>
                <a:lnTo>
                  <a:pt x="5416905" y="660400"/>
                </a:lnTo>
                <a:lnTo>
                  <a:pt x="4735042" y="660400"/>
                </a:lnTo>
                <a:lnTo>
                  <a:pt x="4735042" y="685800"/>
                </a:lnTo>
                <a:lnTo>
                  <a:pt x="4735042" y="1346200"/>
                </a:lnTo>
                <a:lnTo>
                  <a:pt x="4074033" y="1346200"/>
                </a:lnTo>
                <a:lnTo>
                  <a:pt x="4074033" y="685800"/>
                </a:lnTo>
                <a:lnTo>
                  <a:pt x="4735042" y="685800"/>
                </a:lnTo>
                <a:lnTo>
                  <a:pt x="4735042" y="660400"/>
                </a:lnTo>
                <a:lnTo>
                  <a:pt x="4053167" y="660400"/>
                </a:lnTo>
                <a:lnTo>
                  <a:pt x="4053167" y="685800"/>
                </a:lnTo>
                <a:lnTo>
                  <a:pt x="4053167" y="1346200"/>
                </a:lnTo>
                <a:lnTo>
                  <a:pt x="3392170" y="1346200"/>
                </a:lnTo>
                <a:lnTo>
                  <a:pt x="3392170" y="685800"/>
                </a:lnTo>
                <a:lnTo>
                  <a:pt x="4053167" y="685800"/>
                </a:lnTo>
                <a:lnTo>
                  <a:pt x="4053167" y="660400"/>
                </a:lnTo>
                <a:lnTo>
                  <a:pt x="3371304" y="660400"/>
                </a:lnTo>
                <a:lnTo>
                  <a:pt x="3371304" y="685800"/>
                </a:lnTo>
                <a:lnTo>
                  <a:pt x="3371304" y="1346200"/>
                </a:lnTo>
                <a:lnTo>
                  <a:pt x="2710294" y="1346200"/>
                </a:lnTo>
                <a:lnTo>
                  <a:pt x="2710294" y="685800"/>
                </a:lnTo>
                <a:lnTo>
                  <a:pt x="3371304" y="685800"/>
                </a:lnTo>
                <a:lnTo>
                  <a:pt x="3371304" y="660400"/>
                </a:lnTo>
                <a:lnTo>
                  <a:pt x="2689428" y="660400"/>
                </a:lnTo>
                <a:lnTo>
                  <a:pt x="2689428" y="685800"/>
                </a:lnTo>
                <a:lnTo>
                  <a:pt x="2689428" y="1346200"/>
                </a:lnTo>
                <a:lnTo>
                  <a:pt x="2028405" y="1346200"/>
                </a:lnTo>
                <a:lnTo>
                  <a:pt x="2028405" y="685800"/>
                </a:lnTo>
                <a:lnTo>
                  <a:pt x="2689428" y="685800"/>
                </a:lnTo>
                <a:lnTo>
                  <a:pt x="2689428" y="660400"/>
                </a:lnTo>
                <a:lnTo>
                  <a:pt x="2007539" y="660400"/>
                </a:lnTo>
                <a:lnTo>
                  <a:pt x="2007539" y="685800"/>
                </a:lnTo>
                <a:lnTo>
                  <a:pt x="2007539" y="1346200"/>
                </a:lnTo>
                <a:lnTo>
                  <a:pt x="1346542" y="1346200"/>
                </a:lnTo>
                <a:lnTo>
                  <a:pt x="1346542" y="685800"/>
                </a:lnTo>
                <a:lnTo>
                  <a:pt x="2007539" y="685800"/>
                </a:lnTo>
                <a:lnTo>
                  <a:pt x="2007539" y="660400"/>
                </a:lnTo>
                <a:lnTo>
                  <a:pt x="1325676" y="660400"/>
                </a:lnTo>
                <a:lnTo>
                  <a:pt x="1325676" y="685800"/>
                </a:lnTo>
                <a:lnTo>
                  <a:pt x="1325676" y="1346200"/>
                </a:lnTo>
                <a:lnTo>
                  <a:pt x="664667" y="1346200"/>
                </a:lnTo>
                <a:lnTo>
                  <a:pt x="664667" y="685800"/>
                </a:lnTo>
                <a:lnTo>
                  <a:pt x="1325676" y="685800"/>
                </a:lnTo>
                <a:lnTo>
                  <a:pt x="1325676" y="660400"/>
                </a:lnTo>
                <a:lnTo>
                  <a:pt x="0" y="660400"/>
                </a:lnTo>
                <a:lnTo>
                  <a:pt x="0" y="685800"/>
                </a:lnTo>
                <a:lnTo>
                  <a:pt x="643813" y="685800"/>
                </a:lnTo>
                <a:lnTo>
                  <a:pt x="643813" y="1346200"/>
                </a:lnTo>
                <a:lnTo>
                  <a:pt x="0" y="1346200"/>
                </a:lnTo>
                <a:lnTo>
                  <a:pt x="0" y="1358900"/>
                </a:lnTo>
                <a:lnTo>
                  <a:pt x="643813" y="1358900"/>
                </a:lnTo>
                <a:lnTo>
                  <a:pt x="643813" y="1714500"/>
                </a:lnTo>
                <a:lnTo>
                  <a:pt x="664667" y="1714500"/>
                </a:lnTo>
                <a:lnTo>
                  <a:pt x="664667" y="1358900"/>
                </a:lnTo>
                <a:lnTo>
                  <a:pt x="1325676" y="1358900"/>
                </a:lnTo>
                <a:lnTo>
                  <a:pt x="1325676" y="1714500"/>
                </a:lnTo>
                <a:lnTo>
                  <a:pt x="1346542" y="1714500"/>
                </a:lnTo>
                <a:lnTo>
                  <a:pt x="1346542" y="1358900"/>
                </a:lnTo>
                <a:lnTo>
                  <a:pt x="2007539" y="1358900"/>
                </a:lnTo>
                <a:lnTo>
                  <a:pt x="2007539" y="1714500"/>
                </a:lnTo>
                <a:lnTo>
                  <a:pt x="2028405" y="1714500"/>
                </a:lnTo>
                <a:lnTo>
                  <a:pt x="2028405" y="1358900"/>
                </a:lnTo>
                <a:lnTo>
                  <a:pt x="2689428" y="1358900"/>
                </a:lnTo>
                <a:lnTo>
                  <a:pt x="2689428" y="1714500"/>
                </a:lnTo>
                <a:lnTo>
                  <a:pt x="2710294" y="1714500"/>
                </a:lnTo>
                <a:lnTo>
                  <a:pt x="2710294" y="1358900"/>
                </a:lnTo>
                <a:lnTo>
                  <a:pt x="3371304" y="1358900"/>
                </a:lnTo>
                <a:lnTo>
                  <a:pt x="3371304" y="1714500"/>
                </a:lnTo>
                <a:lnTo>
                  <a:pt x="3392170" y="1714500"/>
                </a:lnTo>
                <a:lnTo>
                  <a:pt x="3392170" y="1358900"/>
                </a:lnTo>
                <a:lnTo>
                  <a:pt x="4053167" y="1358900"/>
                </a:lnTo>
                <a:lnTo>
                  <a:pt x="4053167" y="1714500"/>
                </a:lnTo>
                <a:lnTo>
                  <a:pt x="4074033" y="1714500"/>
                </a:lnTo>
                <a:lnTo>
                  <a:pt x="4074033" y="1358900"/>
                </a:lnTo>
                <a:lnTo>
                  <a:pt x="4735042" y="1358900"/>
                </a:lnTo>
                <a:lnTo>
                  <a:pt x="4735042" y="1714500"/>
                </a:lnTo>
                <a:lnTo>
                  <a:pt x="4755908" y="1714500"/>
                </a:lnTo>
                <a:lnTo>
                  <a:pt x="4755908" y="1358900"/>
                </a:lnTo>
                <a:lnTo>
                  <a:pt x="5416905" y="1358900"/>
                </a:lnTo>
                <a:lnTo>
                  <a:pt x="5416905" y="1714500"/>
                </a:lnTo>
                <a:lnTo>
                  <a:pt x="5437771" y="1714500"/>
                </a:lnTo>
                <a:lnTo>
                  <a:pt x="5437771" y="1358900"/>
                </a:lnTo>
                <a:lnTo>
                  <a:pt x="6098794" y="1358900"/>
                </a:lnTo>
                <a:lnTo>
                  <a:pt x="6098794" y="1714500"/>
                </a:lnTo>
                <a:lnTo>
                  <a:pt x="6119660" y="1714500"/>
                </a:lnTo>
                <a:lnTo>
                  <a:pt x="6119660" y="1358900"/>
                </a:lnTo>
                <a:lnTo>
                  <a:pt x="6780670" y="1358900"/>
                </a:lnTo>
                <a:lnTo>
                  <a:pt x="6780670" y="1714500"/>
                </a:lnTo>
                <a:lnTo>
                  <a:pt x="6801536" y="1714500"/>
                </a:lnTo>
                <a:lnTo>
                  <a:pt x="6801536" y="1358900"/>
                </a:lnTo>
                <a:lnTo>
                  <a:pt x="7462533" y="1358900"/>
                </a:lnTo>
                <a:lnTo>
                  <a:pt x="7462533" y="1714500"/>
                </a:lnTo>
                <a:lnTo>
                  <a:pt x="7483399" y="1714500"/>
                </a:lnTo>
                <a:lnTo>
                  <a:pt x="7483399" y="1358900"/>
                </a:lnTo>
                <a:lnTo>
                  <a:pt x="8144408" y="1358900"/>
                </a:lnTo>
                <a:lnTo>
                  <a:pt x="8144408" y="1714500"/>
                </a:lnTo>
                <a:lnTo>
                  <a:pt x="8165274" y="1714500"/>
                </a:lnTo>
                <a:lnTo>
                  <a:pt x="8165274" y="1358900"/>
                </a:lnTo>
                <a:lnTo>
                  <a:pt x="8826271" y="1358900"/>
                </a:lnTo>
                <a:lnTo>
                  <a:pt x="8826271" y="1714500"/>
                </a:lnTo>
                <a:lnTo>
                  <a:pt x="8847137" y="1714500"/>
                </a:lnTo>
                <a:lnTo>
                  <a:pt x="8847137" y="1358900"/>
                </a:lnTo>
                <a:lnTo>
                  <a:pt x="9508147" y="1358900"/>
                </a:lnTo>
                <a:lnTo>
                  <a:pt x="9508147" y="1714500"/>
                </a:lnTo>
                <a:lnTo>
                  <a:pt x="9529000" y="1714500"/>
                </a:lnTo>
                <a:lnTo>
                  <a:pt x="9529000" y="1358900"/>
                </a:lnTo>
                <a:lnTo>
                  <a:pt x="10190035" y="1358900"/>
                </a:lnTo>
                <a:lnTo>
                  <a:pt x="10190035" y="1714500"/>
                </a:lnTo>
                <a:lnTo>
                  <a:pt x="10210902" y="1714500"/>
                </a:lnTo>
                <a:lnTo>
                  <a:pt x="10210902" y="1358900"/>
                </a:lnTo>
                <a:lnTo>
                  <a:pt x="10871899" y="1358900"/>
                </a:lnTo>
                <a:lnTo>
                  <a:pt x="10871899" y="1714500"/>
                </a:lnTo>
                <a:lnTo>
                  <a:pt x="10892765" y="1714500"/>
                </a:lnTo>
                <a:lnTo>
                  <a:pt x="10892765" y="1358900"/>
                </a:lnTo>
                <a:lnTo>
                  <a:pt x="11553774" y="1358900"/>
                </a:lnTo>
                <a:lnTo>
                  <a:pt x="11553774" y="1714500"/>
                </a:lnTo>
                <a:lnTo>
                  <a:pt x="11574640" y="1714500"/>
                </a:lnTo>
                <a:lnTo>
                  <a:pt x="11574640" y="1358900"/>
                </a:lnTo>
                <a:lnTo>
                  <a:pt x="12235637" y="1358900"/>
                </a:lnTo>
                <a:lnTo>
                  <a:pt x="12235637" y="1714500"/>
                </a:lnTo>
                <a:lnTo>
                  <a:pt x="12256503" y="1714500"/>
                </a:lnTo>
                <a:lnTo>
                  <a:pt x="12256503" y="1358900"/>
                </a:lnTo>
                <a:lnTo>
                  <a:pt x="12917513" y="1358900"/>
                </a:lnTo>
                <a:lnTo>
                  <a:pt x="12917513" y="1714500"/>
                </a:lnTo>
                <a:lnTo>
                  <a:pt x="12938379" y="1714500"/>
                </a:lnTo>
                <a:lnTo>
                  <a:pt x="12938379" y="1358900"/>
                </a:lnTo>
                <a:lnTo>
                  <a:pt x="13599401" y="1358900"/>
                </a:lnTo>
                <a:lnTo>
                  <a:pt x="13599401" y="1714500"/>
                </a:lnTo>
                <a:lnTo>
                  <a:pt x="13620268" y="1714500"/>
                </a:lnTo>
                <a:lnTo>
                  <a:pt x="13620268" y="1358900"/>
                </a:lnTo>
                <a:lnTo>
                  <a:pt x="14281264" y="1358900"/>
                </a:lnTo>
                <a:lnTo>
                  <a:pt x="14281264" y="1714500"/>
                </a:lnTo>
                <a:lnTo>
                  <a:pt x="14302131" y="1714500"/>
                </a:lnTo>
                <a:lnTo>
                  <a:pt x="14302131" y="1358900"/>
                </a:lnTo>
                <a:lnTo>
                  <a:pt x="14963140" y="1358900"/>
                </a:lnTo>
                <a:lnTo>
                  <a:pt x="14963140" y="1714500"/>
                </a:lnTo>
                <a:lnTo>
                  <a:pt x="14984006" y="1714500"/>
                </a:lnTo>
                <a:lnTo>
                  <a:pt x="14984006" y="1358900"/>
                </a:lnTo>
                <a:lnTo>
                  <a:pt x="15645003" y="1358900"/>
                </a:lnTo>
                <a:lnTo>
                  <a:pt x="15645003" y="1714500"/>
                </a:lnTo>
                <a:lnTo>
                  <a:pt x="15665869" y="1714500"/>
                </a:lnTo>
                <a:lnTo>
                  <a:pt x="15665869" y="1358900"/>
                </a:lnTo>
                <a:lnTo>
                  <a:pt x="16326879" y="1358900"/>
                </a:lnTo>
                <a:lnTo>
                  <a:pt x="16326879" y="1714500"/>
                </a:lnTo>
                <a:lnTo>
                  <a:pt x="16347745" y="1714500"/>
                </a:lnTo>
                <a:lnTo>
                  <a:pt x="16347745" y="1358900"/>
                </a:lnTo>
                <a:lnTo>
                  <a:pt x="17008767" y="1358900"/>
                </a:lnTo>
                <a:lnTo>
                  <a:pt x="17008767" y="1714500"/>
                </a:lnTo>
                <a:lnTo>
                  <a:pt x="17029634" y="1714500"/>
                </a:lnTo>
                <a:lnTo>
                  <a:pt x="17029634" y="1358900"/>
                </a:lnTo>
                <a:lnTo>
                  <a:pt x="17690630" y="1358900"/>
                </a:lnTo>
                <a:lnTo>
                  <a:pt x="17690630" y="1714500"/>
                </a:lnTo>
                <a:lnTo>
                  <a:pt x="17711497" y="1714500"/>
                </a:lnTo>
                <a:lnTo>
                  <a:pt x="17711497" y="1358900"/>
                </a:lnTo>
                <a:lnTo>
                  <a:pt x="18288000" y="1358900"/>
                </a:lnTo>
                <a:lnTo>
                  <a:pt x="18288000" y="1346200"/>
                </a:lnTo>
                <a:lnTo>
                  <a:pt x="17711497" y="1346200"/>
                </a:lnTo>
                <a:lnTo>
                  <a:pt x="17711497" y="685800"/>
                </a:lnTo>
                <a:lnTo>
                  <a:pt x="18288000" y="685800"/>
                </a:lnTo>
                <a:lnTo>
                  <a:pt x="18288000" y="6604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7" name="bg object 4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79648" y="652346"/>
            <a:ext cx="688484" cy="754578"/>
          </a:xfrm>
          <a:prstGeom prst="rect">
            <a:avLst/>
          </a:prstGeom>
        </p:spPr>
      </p:pic>
      <p:pic>
        <p:nvPicPr>
          <p:cNvPr id="48" name="bg 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49683" y="706913"/>
            <a:ext cx="2621747" cy="699499"/>
          </a:xfrm>
          <a:prstGeom prst="rect">
            <a:avLst/>
          </a:prstGeom>
        </p:spPr>
      </p:pic>
      <p:pic>
        <p:nvPicPr>
          <p:cNvPr id="49" name="bg object 4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04138" y="652346"/>
            <a:ext cx="644421" cy="75457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92033" y="4207905"/>
            <a:ext cx="7903932" cy="729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rgbClr val="291B25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rgbClr val="291B2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rgbClr val="291B25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rgbClr val="291B2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1"/>
            <a:ext cx="18288000" cy="1714500"/>
          </a:xfrm>
          <a:custGeom>
            <a:avLst/>
            <a:gdLst/>
            <a:ahLst/>
            <a:cxnLst/>
            <a:rect l="l" t="t" r="r" b="b"/>
            <a:pathLst>
              <a:path w="18288000" h="1714500">
                <a:moveTo>
                  <a:pt x="18287988" y="355600"/>
                </a:moveTo>
                <a:lnTo>
                  <a:pt x="18020869" y="355600"/>
                </a:lnTo>
                <a:lnTo>
                  <a:pt x="18020869" y="0"/>
                </a:lnTo>
                <a:lnTo>
                  <a:pt x="18000015" y="0"/>
                </a:lnTo>
                <a:lnTo>
                  <a:pt x="18000015" y="355600"/>
                </a:lnTo>
                <a:lnTo>
                  <a:pt x="18000015" y="381000"/>
                </a:lnTo>
                <a:lnTo>
                  <a:pt x="18000015" y="1041400"/>
                </a:lnTo>
                <a:lnTo>
                  <a:pt x="17339006" y="1041400"/>
                </a:lnTo>
                <a:lnTo>
                  <a:pt x="17339006" y="381000"/>
                </a:lnTo>
                <a:lnTo>
                  <a:pt x="18000015" y="381000"/>
                </a:lnTo>
                <a:lnTo>
                  <a:pt x="18000015" y="355600"/>
                </a:lnTo>
                <a:lnTo>
                  <a:pt x="17339006" y="355600"/>
                </a:lnTo>
                <a:lnTo>
                  <a:pt x="17339006" y="0"/>
                </a:lnTo>
                <a:lnTo>
                  <a:pt x="17318139" y="0"/>
                </a:lnTo>
                <a:lnTo>
                  <a:pt x="17318139" y="355600"/>
                </a:lnTo>
                <a:lnTo>
                  <a:pt x="17318139" y="381000"/>
                </a:lnTo>
                <a:lnTo>
                  <a:pt x="17318139" y="1041400"/>
                </a:lnTo>
                <a:lnTo>
                  <a:pt x="16657117" y="1041400"/>
                </a:lnTo>
                <a:lnTo>
                  <a:pt x="16657117" y="381000"/>
                </a:lnTo>
                <a:lnTo>
                  <a:pt x="17318139" y="381000"/>
                </a:lnTo>
                <a:lnTo>
                  <a:pt x="17318139" y="355600"/>
                </a:lnTo>
                <a:lnTo>
                  <a:pt x="16657117" y="355600"/>
                </a:lnTo>
                <a:lnTo>
                  <a:pt x="16657117" y="0"/>
                </a:lnTo>
                <a:lnTo>
                  <a:pt x="16636251" y="0"/>
                </a:lnTo>
                <a:lnTo>
                  <a:pt x="16636251" y="355600"/>
                </a:lnTo>
                <a:lnTo>
                  <a:pt x="16636251" y="381000"/>
                </a:lnTo>
                <a:lnTo>
                  <a:pt x="16636251" y="1041400"/>
                </a:lnTo>
                <a:lnTo>
                  <a:pt x="15975241" y="1041400"/>
                </a:lnTo>
                <a:lnTo>
                  <a:pt x="15975241" y="381000"/>
                </a:lnTo>
                <a:lnTo>
                  <a:pt x="16636251" y="381000"/>
                </a:lnTo>
                <a:lnTo>
                  <a:pt x="16636251" y="355600"/>
                </a:lnTo>
                <a:lnTo>
                  <a:pt x="15975241" y="355600"/>
                </a:lnTo>
                <a:lnTo>
                  <a:pt x="15975241" y="0"/>
                </a:lnTo>
                <a:lnTo>
                  <a:pt x="15954388" y="0"/>
                </a:lnTo>
                <a:lnTo>
                  <a:pt x="15954388" y="355600"/>
                </a:lnTo>
                <a:lnTo>
                  <a:pt x="15954388" y="381000"/>
                </a:lnTo>
                <a:lnTo>
                  <a:pt x="15954388" y="1041400"/>
                </a:lnTo>
                <a:lnTo>
                  <a:pt x="15293378" y="1041400"/>
                </a:lnTo>
                <a:lnTo>
                  <a:pt x="15293378" y="381000"/>
                </a:lnTo>
                <a:lnTo>
                  <a:pt x="15954388" y="381000"/>
                </a:lnTo>
                <a:lnTo>
                  <a:pt x="15954388" y="355600"/>
                </a:lnTo>
                <a:lnTo>
                  <a:pt x="15293378" y="355600"/>
                </a:lnTo>
                <a:lnTo>
                  <a:pt x="15293378" y="0"/>
                </a:lnTo>
                <a:lnTo>
                  <a:pt x="15272512" y="0"/>
                </a:lnTo>
                <a:lnTo>
                  <a:pt x="15272512" y="355600"/>
                </a:lnTo>
                <a:lnTo>
                  <a:pt x="15272512" y="381000"/>
                </a:lnTo>
                <a:lnTo>
                  <a:pt x="15272512" y="1041400"/>
                </a:lnTo>
                <a:lnTo>
                  <a:pt x="14611503" y="1041400"/>
                </a:lnTo>
                <a:lnTo>
                  <a:pt x="14611503" y="381000"/>
                </a:lnTo>
                <a:lnTo>
                  <a:pt x="15272512" y="381000"/>
                </a:lnTo>
                <a:lnTo>
                  <a:pt x="15272512" y="355600"/>
                </a:lnTo>
                <a:lnTo>
                  <a:pt x="14611503" y="355600"/>
                </a:lnTo>
                <a:lnTo>
                  <a:pt x="14611503" y="0"/>
                </a:lnTo>
                <a:lnTo>
                  <a:pt x="14590649" y="0"/>
                </a:lnTo>
                <a:lnTo>
                  <a:pt x="14590649" y="355600"/>
                </a:lnTo>
                <a:lnTo>
                  <a:pt x="14590649" y="381000"/>
                </a:lnTo>
                <a:lnTo>
                  <a:pt x="14590649" y="1041400"/>
                </a:lnTo>
                <a:lnTo>
                  <a:pt x="13929640" y="1041400"/>
                </a:lnTo>
                <a:lnTo>
                  <a:pt x="13929640" y="381000"/>
                </a:lnTo>
                <a:lnTo>
                  <a:pt x="14590649" y="381000"/>
                </a:lnTo>
                <a:lnTo>
                  <a:pt x="14590649" y="355600"/>
                </a:lnTo>
                <a:lnTo>
                  <a:pt x="13929640" y="355600"/>
                </a:lnTo>
                <a:lnTo>
                  <a:pt x="13929640" y="0"/>
                </a:lnTo>
                <a:lnTo>
                  <a:pt x="13908773" y="0"/>
                </a:lnTo>
                <a:lnTo>
                  <a:pt x="13908773" y="355600"/>
                </a:lnTo>
                <a:lnTo>
                  <a:pt x="13908773" y="381000"/>
                </a:lnTo>
                <a:lnTo>
                  <a:pt x="13908773" y="1041400"/>
                </a:lnTo>
                <a:lnTo>
                  <a:pt x="13247751" y="1041400"/>
                </a:lnTo>
                <a:lnTo>
                  <a:pt x="13247751" y="381000"/>
                </a:lnTo>
                <a:lnTo>
                  <a:pt x="13908773" y="381000"/>
                </a:lnTo>
                <a:lnTo>
                  <a:pt x="13908773" y="355600"/>
                </a:lnTo>
                <a:lnTo>
                  <a:pt x="13247751" y="355600"/>
                </a:lnTo>
                <a:lnTo>
                  <a:pt x="13247751" y="0"/>
                </a:lnTo>
                <a:lnTo>
                  <a:pt x="13226885" y="0"/>
                </a:lnTo>
                <a:lnTo>
                  <a:pt x="13226885" y="355600"/>
                </a:lnTo>
                <a:lnTo>
                  <a:pt x="13226885" y="381000"/>
                </a:lnTo>
                <a:lnTo>
                  <a:pt x="13226885" y="1041400"/>
                </a:lnTo>
                <a:lnTo>
                  <a:pt x="12565875" y="1041400"/>
                </a:lnTo>
                <a:lnTo>
                  <a:pt x="12565875" y="381000"/>
                </a:lnTo>
                <a:lnTo>
                  <a:pt x="13226885" y="381000"/>
                </a:lnTo>
                <a:lnTo>
                  <a:pt x="13226885" y="355600"/>
                </a:lnTo>
                <a:lnTo>
                  <a:pt x="12565875" y="355600"/>
                </a:lnTo>
                <a:lnTo>
                  <a:pt x="12565875" y="0"/>
                </a:lnTo>
                <a:lnTo>
                  <a:pt x="12545022" y="0"/>
                </a:lnTo>
                <a:lnTo>
                  <a:pt x="12545022" y="355600"/>
                </a:lnTo>
                <a:lnTo>
                  <a:pt x="12545022" y="381000"/>
                </a:lnTo>
                <a:lnTo>
                  <a:pt x="12545022" y="1041400"/>
                </a:lnTo>
                <a:lnTo>
                  <a:pt x="11884012" y="1041400"/>
                </a:lnTo>
                <a:lnTo>
                  <a:pt x="11884012" y="381000"/>
                </a:lnTo>
                <a:lnTo>
                  <a:pt x="12545022" y="381000"/>
                </a:lnTo>
                <a:lnTo>
                  <a:pt x="12545022" y="355600"/>
                </a:lnTo>
                <a:lnTo>
                  <a:pt x="11884012" y="355600"/>
                </a:lnTo>
                <a:lnTo>
                  <a:pt x="11884012" y="0"/>
                </a:lnTo>
                <a:lnTo>
                  <a:pt x="11863146" y="0"/>
                </a:lnTo>
                <a:lnTo>
                  <a:pt x="11863146" y="355600"/>
                </a:lnTo>
                <a:lnTo>
                  <a:pt x="11863146" y="381000"/>
                </a:lnTo>
                <a:lnTo>
                  <a:pt x="11863146" y="1041400"/>
                </a:lnTo>
                <a:lnTo>
                  <a:pt x="11202137" y="1041400"/>
                </a:lnTo>
                <a:lnTo>
                  <a:pt x="11202137" y="381000"/>
                </a:lnTo>
                <a:lnTo>
                  <a:pt x="11863146" y="381000"/>
                </a:lnTo>
                <a:lnTo>
                  <a:pt x="11863146" y="355600"/>
                </a:lnTo>
                <a:lnTo>
                  <a:pt x="11202137" y="355600"/>
                </a:lnTo>
                <a:lnTo>
                  <a:pt x="11202137" y="0"/>
                </a:lnTo>
                <a:lnTo>
                  <a:pt x="11181283" y="0"/>
                </a:lnTo>
                <a:lnTo>
                  <a:pt x="11181283" y="355600"/>
                </a:lnTo>
                <a:lnTo>
                  <a:pt x="11181283" y="381000"/>
                </a:lnTo>
                <a:lnTo>
                  <a:pt x="11181283" y="1041400"/>
                </a:lnTo>
                <a:lnTo>
                  <a:pt x="10520274" y="1041400"/>
                </a:lnTo>
                <a:lnTo>
                  <a:pt x="10520274" y="381000"/>
                </a:lnTo>
                <a:lnTo>
                  <a:pt x="11181283" y="381000"/>
                </a:lnTo>
                <a:lnTo>
                  <a:pt x="11181283" y="355600"/>
                </a:lnTo>
                <a:lnTo>
                  <a:pt x="10520274" y="355600"/>
                </a:lnTo>
                <a:lnTo>
                  <a:pt x="10520274" y="0"/>
                </a:lnTo>
                <a:lnTo>
                  <a:pt x="10499407" y="0"/>
                </a:lnTo>
                <a:lnTo>
                  <a:pt x="10499407" y="355600"/>
                </a:lnTo>
                <a:lnTo>
                  <a:pt x="10499407" y="381000"/>
                </a:lnTo>
                <a:lnTo>
                  <a:pt x="10499407" y="1041400"/>
                </a:lnTo>
                <a:lnTo>
                  <a:pt x="9838385" y="1041400"/>
                </a:lnTo>
                <a:lnTo>
                  <a:pt x="9838385" y="381000"/>
                </a:lnTo>
                <a:lnTo>
                  <a:pt x="10499407" y="381000"/>
                </a:lnTo>
                <a:lnTo>
                  <a:pt x="10499407" y="355600"/>
                </a:lnTo>
                <a:lnTo>
                  <a:pt x="9838385" y="355600"/>
                </a:lnTo>
                <a:lnTo>
                  <a:pt x="9838385" y="0"/>
                </a:lnTo>
                <a:lnTo>
                  <a:pt x="9817519" y="0"/>
                </a:lnTo>
                <a:lnTo>
                  <a:pt x="9817519" y="355600"/>
                </a:lnTo>
                <a:lnTo>
                  <a:pt x="9817519" y="381000"/>
                </a:lnTo>
                <a:lnTo>
                  <a:pt x="9817519" y="1041400"/>
                </a:lnTo>
                <a:lnTo>
                  <a:pt x="9156509" y="1041400"/>
                </a:lnTo>
                <a:lnTo>
                  <a:pt x="9156509" y="381000"/>
                </a:lnTo>
                <a:lnTo>
                  <a:pt x="9817519" y="381000"/>
                </a:lnTo>
                <a:lnTo>
                  <a:pt x="9817519" y="355600"/>
                </a:lnTo>
                <a:lnTo>
                  <a:pt x="9156509" y="355600"/>
                </a:lnTo>
                <a:lnTo>
                  <a:pt x="9156509" y="0"/>
                </a:lnTo>
                <a:lnTo>
                  <a:pt x="9135656" y="0"/>
                </a:lnTo>
                <a:lnTo>
                  <a:pt x="9135656" y="355600"/>
                </a:lnTo>
                <a:lnTo>
                  <a:pt x="9135656" y="381000"/>
                </a:lnTo>
                <a:lnTo>
                  <a:pt x="9135656" y="1041400"/>
                </a:lnTo>
                <a:lnTo>
                  <a:pt x="8474646" y="1041400"/>
                </a:lnTo>
                <a:lnTo>
                  <a:pt x="8474646" y="381000"/>
                </a:lnTo>
                <a:lnTo>
                  <a:pt x="9135656" y="381000"/>
                </a:lnTo>
                <a:lnTo>
                  <a:pt x="9135656" y="355600"/>
                </a:lnTo>
                <a:lnTo>
                  <a:pt x="8474646" y="355600"/>
                </a:lnTo>
                <a:lnTo>
                  <a:pt x="8474646" y="0"/>
                </a:lnTo>
                <a:lnTo>
                  <a:pt x="8453780" y="0"/>
                </a:lnTo>
                <a:lnTo>
                  <a:pt x="8453780" y="355600"/>
                </a:lnTo>
                <a:lnTo>
                  <a:pt x="8453780" y="381000"/>
                </a:lnTo>
                <a:lnTo>
                  <a:pt x="8453780" y="1041400"/>
                </a:lnTo>
                <a:lnTo>
                  <a:pt x="7792783" y="1041400"/>
                </a:lnTo>
                <a:lnTo>
                  <a:pt x="7792783" y="381000"/>
                </a:lnTo>
                <a:lnTo>
                  <a:pt x="8453780" y="381000"/>
                </a:lnTo>
                <a:lnTo>
                  <a:pt x="8453780" y="355600"/>
                </a:lnTo>
                <a:lnTo>
                  <a:pt x="7792783" y="355600"/>
                </a:lnTo>
                <a:lnTo>
                  <a:pt x="7792783" y="0"/>
                </a:lnTo>
                <a:lnTo>
                  <a:pt x="7771917" y="0"/>
                </a:lnTo>
                <a:lnTo>
                  <a:pt x="7771917" y="355600"/>
                </a:lnTo>
                <a:lnTo>
                  <a:pt x="7771917" y="381000"/>
                </a:lnTo>
                <a:lnTo>
                  <a:pt x="7771917" y="1041400"/>
                </a:lnTo>
                <a:lnTo>
                  <a:pt x="7110908" y="1041400"/>
                </a:lnTo>
                <a:lnTo>
                  <a:pt x="7110908" y="381000"/>
                </a:lnTo>
                <a:lnTo>
                  <a:pt x="7771917" y="381000"/>
                </a:lnTo>
                <a:lnTo>
                  <a:pt x="7771917" y="355600"/>
                </a:lnTo>
                <a:lnTo>
                  <a:pt x="7110908" y="355600"/>
                </a:lnTo>
                <a:lnTo>
                  <a:pt x="7110908" y="0"/>
                </a:lnTo>
                <a:lnTo>
                  <a:pt x="7090042" y="0"/>
                </a:lnTo>
                <a:lnTo>
                  <a:pt x="7090042" y="355600"/>
                </a:lnTo>
                <a:lnTo>
                  <a:pt x="7090042" y="381000"/>
                </a:lnTo>
                <a:lnTo>
                  <a:pt x="7090042" y="1041400"/>
                </a:lnTo>
                <a:lnTo>
                  <a:pt x="6429045" y="1041400"/>
                </a:lnTo>
                <a:lnTo>
                  <a:pt x="6429045" y="381000"/>
                </a:lnTo>
                <a:lnTo>
                  <a:pt x="7090042" y="381000"/>
                </a:lnTo>
                <a:lnTo>
                  <a:pt x="7090042" y="355600"/>
                </a:lnTo>
                <a:lnTo>
                  <a:pt x="6429045" y="355600"/>
                </a:lnTo>
                <a:lnTo>
                  <a:pt x="6429045" y="0"/>
                </a:lnTo>
                <a:lnTo>
                  <a:pt x="6408179" y="0"/>
                </a:lnTo>
                <a:lnTo>
                  <a:pt x="6408179" y="355600"/>
                </a:lnTo>
                <a:lnTo>
                  <a:pt x="6408179" y="381000"/>
                </a:lnTo>
                <a:lnTo>
                  <a:pt x="6408179" y="1041400"/>
                </a:lnTo>
                <a:lnTo>
                  <a:pt x="5747156" y="1041400"/>
                </a:lnTo>
                <a:lnTo>
                  <a:pt x="5747156" y="381000"/>
                </a:lnTo>
                <a:lnTo>
                  <a:pt x="6408179" y="381000"/>
                </a:lnTo>
                <a:lnTo>
                  <a:pt x="6408179" y="355600"/>
                </a:lnTo>
                <a:lnTo>
                  <a:pt x="5747156" y="355600"/>
                </a:lnTo>
                <a:lnTo>
                  <a:pt x="5747156" y="0"/>
                </a:lnTo>
                <a:lnTo>
                  <a:pt x="5726290" y="0"/>
                </a:lnTo>
                <a:lnTo>
                  <a:pt x="5726290" y="355600"/>
                </a:lnTo>
                <a:lnTo>
                  <a:pt x="5726290" y="381000"/>
                </a:lnTo>
                <a:lnTo>
                  <a:pt x="5726290" y="1041400"/>
                </a:lnTo>
                <a:lnTo>
                  <a:pt x="5065280" y="1041400"/>
                </a:lnTo>
                <a:lnTo>
                  <a:pt x="5065280" y="381000"/>
                </a:lnTo>
                <a:lnTo>
                  <a:pt x="5726290" y="381000"/>
                </a:lnTo>
                <a:lnTo>
                  <a:pt x="5726290" y="355600"/>
                </a:lnTo>
                <a:lnTo>
                  <a:pt x="5065280" y="355600"/>
                </a:lnTo>
                <a:lnTo>
                  <a:pt x="5065280" y="0"/>
                </a:lnTo>
                <a:lnTo>
                  <a:pt x="5044414" y="0"/>
                </a:lnTo>
                <a:lnTo>
                  <a:pt x="5044414" y="355600"/>
                </a:lnTo>
                <a:lnTo>
                  <a:pt x="5044414" y="381000"/>
                </a:lnTo>
                <a:lnTo>
                  <a:pt x="5044414" y="1041400"/>
                </a:lnTo>
                <a:lnTo>
                  <a:pt x="4383417" y="1041400"/>
                </a:lnTo>
                <a:lnTo>
                  <a:pt x="4383417" y="381000"/>
                </a:lnTo>
                <a:lnTo>
                  <a:pt x="5044414" y="381000"/>
                </a:lnTo>
                <a:lnTo>
                  <a:pt x="5044414" y="355600"/>
                </a:lnTo>
                <a:lnTo>
                  <a:pt x="4383417" y="355600"/>
                </a:lnTo>
                <a:lnTo>
                  <a:pt x="4383417" y="0"/>
                </a:lnTo>
                <a:lnTo>
                  <a:pt x="4362551" y="0"/>
                </a:lnTo>
                <a:lnTo>
                  <a:pt x="4362551" y="355600"/>
                </a:lnTo>
                <a:lnTo>
                  <a:pt x="4362551" y="381000"/>
                </a:lnTo>
                <a:lnTo>
                  <a:pt x="4362551" y="1041400"/>
                </a:lnTo>
                <a:lnTo>
                  <a:pt x="3701542" y="1041400"/>
                </a:lnTo>
                <a:lnTo>
                  <a:pt x="3701542" y="381000"/>
                </a:lnTo>
                <a:lnTo>
                  <a:pt x="4362551" y="381000"/>
                </a:lnTo>
                <a:lnTo>
                  <a:pt x="4362551" y="355600"/>
                </a:lnTo>
                <a:lnTo>
                  <a:pt x="3701542" y="355600"/>
                </a:lnTo>
                <a:lnTo>
                  <a:pt x="3701542" y="0"/>
                </a:lnTo>
                <a:lnTo>
                  <a:pt x="3680676" y="0"/>
                </a:lnTo>
                <a:lnTo>
                  <a:pt x="3680676" y="355600"/>
                </a:lnTo>
                <a:lnTo>
                  <a:pt x="3680676" y="381000"/>
                </a:lnTo>
                <a:lnTo>
                  <a:pt x="3680676" y="1041400"/>
                </a:lnTo>
                <a:lnTo>
                  <a:pt x="3019679" y="1041400"/>
                </a:lnTo>
                <a:lnTo>
                  <a:pt x="3019679" y="381000"/>
                </a:lnTo>
                <a:lnTo>
                  <a:pt x="3680676" y="381000"/>
                </a:lnTo>
                <a:lnTo>
                  <a:pt x="3680676" y="355600"/>
                </a:lnTo>
                <a:lnTo>
                  <a:pt x="3019679" y="355600"/>
                </a:lnTo>
                <a:lnTo>
                  <a:pt x="3019679" y="0"/>
                </a:lnTo>
                <a:lnTo>
                  <a:pt x="2998813" y="0"/>
                </a:lnTo>
                <a:lnTo>
                  <a:pt x="2998813" y="355600"/>
                </a:lnTo>
                <a:lnTo>
                  <a:pt x="2998813" y="381000"/>
                </a:lnTo>
                <a:lnTo>
                  <a:pt x="2998813" y="1041400"/>
                </a:lnTo>
                <a:lnTo>
                  <a:pt x="2337790" y="1041400"/>
                </a:lnTo>
                <a:lnTo>
                  <a:pt x="2337790" y="381000"/>
                </a:lnTo>
                <a:lnTo>
                  <a:pt x="2998813" y="381000"/>
                </a:lnTo>
                <a:lnTo>
                  <a:pt x="2998813" y="355600"/>
                </a:lnTo>
                <a:lnTo>
                  <a:pt x="2337790" y="355600"/>
                </a:lnTo>
                <a:lnTo>
                  <a:pt x="2337790" y="0"/>
                </a:lnTo>
                <a:lnTo>
                  <a:pt x="2316924" y="0"/>
                </a:lnTo>
                <a:lnTo>
                  <a:pt x="2316924" y="355600"/>
                </a:lnTo>
                <a:lnTo>
                  <a:pt x="2316924" y="381000"/>
                </a:lnTo>
                <a:lnTo>
                  <a:pt x="2316924" y="1041400"/>
                </a:lnTo>
                <a:lnTo>
                  <a:pt x="1655914" y="1041400"/>
                </a:lnTo>
                <a:lnTo>
                  <a:pt x="1655914" y="381000"/>
                </a:lnTo>
                <a:lnTo>
                  <a:pt x="2316924" y="381000"/>
                </a:lnTo>
                <a:lnTo>
                  <a:pt x="2316924" y="355600"/>
                </a:lnTo>
                <a:lnTo>
                  <a:pt x="1655914" y="355600"/>
                </a:lnTo>
                <a:lnTo>
                  <a:pt x="1655914" y="0"/>
                </a:lnTo>
                <a:lnTo>
                  <a:pt x="1635061" y="0"/>
                </a:lnTo>
                <a:lnTo>
                  <a:pt x="1635061" y="355600"/>
                </a:lnTo>
                <a:lnTo>
                  <a:pt x="1635061" y="381000"/>
                </a:lnTo>
                <a:lnTo>
                  <a:pt x="1635061" y="1041400"/>
                </a:lnTo>
                <a:lnTo>
                  <a:pt x="974051" y="1041400"/>
                </a:lnTo>
                <a:lnTo>
                  <a:pt x="974051" y="381000"/>
                </a:lnTo>
                <a:lnTo>
                  <a:pt x="1635061" y="381000"/>
                </a:lnTo>
                <a:lnTo>
                  <a:pt x="1635061" y="355600"/>
                </a:lnTo>
                <a:lnTo>
                  <a:pt x="974051" y="355600"/>
                </a:lnTo>
                <a:lnTo>
                  <a:pt x="974051" y="0"/>
                </a:lnTo>
                <a:lnTo>
                  <a:pt x="953185" y="0"/>
                </a:lnTo>
                <a:lnTo>
                  <a:pt x="953185" y="355600"/>
                </a:lnTo>
                <a:lnTo>
                  <a:pt x="953185" y="381000"/>
                </a:lnTo>
                <a:lnTo>
                  <a:pt x="953185" y="1041400"/>
                </a:lnTo>
                <a:lnTo>
                  <a:pt x="292188" y="1041400"/>
                </a:lnTo>
                <a:lnTo>
                  <a:pt x="292188" y="381000"/>
                </a:lnTo>
                <a:lnTo>
                  <a:pt x="953185" y="381000"/>
                </a:lnTo>
                <a:lnTo>
                  <a:pt x="953185" y="355600"/>
                </a:lnTo>
                <a:lnTo>
                  <a:pt x="292188" y="355600"/>
                </a:lnTo>
                <a:lnTo>
                  <a:pt x="292188" y="0"/>
                </a:lnTo>
                <a:lnTo>
                  <a:pt x="271322" y="0"/>
                </a:lnTo>
                <a:lnTo>
                  <a:pt x="271322" y="355600"/>
                </a:lnTo>
                <a:lnTo>
                  <a:pt x="0" y="355600"/>
                </a:lnTo>
                <a:lnTo>
                  <a:pt x="0" y="381000"/>
                </a:lnTo>
                <a:lnTo>
                  <a:pt x="271322" y="381000"/>
                </a:lnTo>
                <a:lnTo>
                  <a:pt x="271322" y="1041400"/>
                </a:lnTo>
                <a:lnTo>
                  <a:pt x="0" y="1041400"/>
                </a:lnTo>
                <a:lnTo>
                  <a:pt x="0" y="1054100"/>
                </a:lnTo>
                <a:lnTo>
                  <a:pt x="271322" y="1054100"/>
                </a:lnTo>
                <a:lnTo>
                  <a:pt x="271322" y="1714500"/>
                </a:lnTo>
                <a:lnTo>
                  <a:pt x="292188" y="1714500"/>
                </a:lnTo>
                <a:lnTo>
                  <a:pt x="292188" y="1054100"/>
                </a:lnTo>
                <a:lnTo>
                  <a:pt x="953185" y="1054100"/>
                </a:lnTo>
                <a:lnTo>
                  <a:pt x="953185" y="1714500"/>
                </a:lnTo>
                <a:lnTo>
                  <a:pt x="974051" y="1714500"/>
                </a:lnTo>
                <a:lnTo>
                  <a:pt x="974051" y="1054100"/>
                </a:lnTo>
                <a:lnTo>
                  <a:pt x="1635061" y="1054100"/>
                </a:lnTo>
                <a:lnTo>
                  <a:pt x="1635061" y="1714500"/>
                </a:lnTo>
                <a:lnTo>
                  <a:pt x="1655914" y="1714500"/>
                </a:lnTo>
                <a:lnTo>
                  <a:pt x="1655914" y="1054100"/>
                </a:lnTo>
                <a:lnTo>
                  <a:pt x="2316924" y="1054100"/>
                </a:lnTo>
                <a:lnTo>
                  <a:pt x="2316924" y="1714500"/>
                </a:lnTo>
                <a:lnTo>
                  <a:pt x="2337790" y="1714500"/>
                </a:lnTo>
                <a:lnTo>
                  <a:pt x="2337790" y="1054100"/>
                </a:lnTo>
                <a:lnTo>
                  <a:pt x="2998813" y="1054100"/>
                </a:lnTo>
                <a:lnTo>
                  <a:pt x="2998813" y="1714500"/>
                </a:lnTo>
                <a:lnTo>
                  <a:pt x="3019679" y="1714500"/>
                </a:lnTo>
                <a:lnTo>
                  <a:pt x="3019679" y="1054100"/>
                </a:lnTo>
                <a:lnTo>
                  <a:pt x="3680676" y="1054100"/>
                </a:lnTo>
                <a:lnTo>
                  <a:pt x="3680676" y="1714500"/>
                </a:lnTo>
                <a:lnTo>
                  <a:pt x="3701542" y="1714500"/>
                </a:lnTo>
                <a:lnTo>
                  <a:pt x="3701542" y="1054100"/>
                </a:lnTo>
                <a:lnTo>
                  <a:pt x="4362551" y="1054100"/>
                </a:lnTo>
                <a:lnTo>
                  <a:pt x="4362551" y="1714500"/>
                </a:lnTo>
                <a:lnTo>
                  <a:pt x="4383417" y="1714500"/>
                </a:lnTo>
                <a:lnTo>
                  <a:pt x="4383417" y="1054100"/>
                </a:lnTo>
                <a:lnTo>
                  <a:pt x="5044414" y="1054100"/>
                </a:lnTo>
                <a:lnTo>
                  <a:pt x="5044414" y="1714500"/>
                </a:lnTo>
                <a:lnTo>
                  <a:pt x="5065280" y="1714500"/>
                </a:lnTo>
                <a:lnTo>
                  <a:pt x="5065280" y="1054100"/>
                </a:lnTo>
                <a:lnTo>
                  <a:pt x="5726290" y="1054100"/>
                </a:lnTo>
                <a:lnTo>
                  <a:pt x="5726290" y="1714500"/>
                </a:lnTo>
                <a:lnTo>
                  <a:pt x="5747156" y="1714500"/>
                </a:lnTo>
                <a:lnTo>
                  <a:pt x="5747156" y="1054100"/>
                </a:lnTo>
                <a:lnTo>
                  <a:pt x="6408179" y="1054100"/>
                </a:lnTo>
                <a:lnTo>
                  <a:pt x="6408179" y="1714500"/>
                </a:lnTo>
                <a:lnTo>
                  <a:pt x="6429045" y="1714500"/>
                </a:lnTo>
                <a:lnTo>
                  <a:pt x="6429045" y="1054100"/>
                </a:lnTo>
                <a:lnTo>
                  <a:pt x="7090042" y="1054100"/>
                </a:lnTo>
                <a:lnTo>
                  <a:pt x="7090042" y="1714500"/>
                </a:lnTo>
                <a:lnTo>
                  <a:pt x="7110908" y="1714500"/>
                </a:lnTo>
                <a:lnTo>
                  <a:pt x="7110908" y="1054100"/>
                </a:lnTo>
                <a:lnTo>
                  <a:pt x="7771917" y="1054100"/>
                </a:lnTo>
                <a:lnTo>
                  <a:pt x="7771917" y="1714500"/>
                </a:lnTo>
                <a:lnTo>
                  <a:pt x="7792783" y="1714500"/>
                </a:lnTo>
                <a:lnTo>
                  <a:pt x="7792783" y="1054100"/>
                </a:lnTo>
                <a:lnTo>
                  <a:pt x="8453780" y="1054100"/>
                </a:lnTo>
                <a:lnTo>
                  <a:pt x="8453780" y="1714500"/>
                </a:lnTo>
                <a:lnTo>
                  <a:pt x="8474646" y="1714500"/>
                </a:lnTo>
                <a:lnTo>
                  <a:pt x="8474646" y="1054100"/>
                </a:lnTo>
                <a:lnTo>
                  <a:pt x="9135656" y="1054100"/>
                </a:lnTo>
                <a:lnTo>
                  <a:pt x="9135656" y="1714500"/>
                </a:lnTo>
                <a:lnTo>
                  <a:pt x="9156509" y="1714500"/>
                </a:lnTo>
                <a:lnTo>
                  <a:pt x="9156509" y="1054100"/>
                </a:lnTo>
                <a:lnTo>
                  <a:pt x="9817519" y="1054100"/>
                </a:lnTo>
                <a:lnTo>
                  <a:pt x="9817519" y="1714500"/>
                </a:lnTo>
                <a:lnTo>
                  <a:pt x="9838385" y="1714500"/>
                </a:lnTo>
                <a:lnTo>
                  <a:pt x="9838385" y="1054100"/>
                </a:lnTo>
                <a:lnTo>
                  <a:pt x="18287988" y="1054100"/>
                </a:lnTo>
                <a:lnTo>
                  <a:pt x="18287988" y="1041400"/>
                </a:lnTo>
                <a:lnTo>
                  <a:pt x="18020869" y="1041400"/>
                </a:lnTo>
                <a:lnTo>
                  <a:pt x="18020869" y="381000"/>
                </a:lnTo>
                <a:lnTo>
                  <a:pt x="18287988" y="381000"/>
                </a:lnTo>
                <a:lnTo>
                  <a:pt x="18287988" y="3556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054112"/>
            <a:ext cx="18288000" cy="2717800"/>
          </a:xfrm>
          <a:custGeom>
            <a:avLst/>
            <a:gdLst/>
            <a:ahLst/>
            <a:cxnLst/>
            <a:rect l="l" t="t" r="r" b="b"/>
            <a:pathLst>
              <a:path w="18288000" h="2717800">
                <a:moveTo>
                  <a:pt x="18287988" y="660400"/>
                </a:moveTo>
                <a:lnTo>
                  <a:pt x="18020869" y="660400"/>
                </a:lnTo>
                <a:lnTo>
                  <a:pt x="18020869" y="0"/>
                </a:lnTo>
                <a:lnTo>
                  <a:pt x="18000015" y="0"/>
                </a:lnTo>
                <a:lnTo>
                  <a:pt x="18000015" y="2032000"/>
                </a:lnTo>
                <a:lnTo>
                  <a:pt x="17339006" y="2032000"/>
                </a:lnTo>
                <a:lnTo>
                  <a:pt x="17339006" y="1371600"/>
                </a:lnTo>
                <a:lnTo>
                  <a:pt x="18000015" y="1371600"/>
                </a:lnTo>
                <a:lnTo>
                  <a:pt x="18000015" y="1346200"/>
                </a:lnTo>
                <a:lnTo>
                  <a:pt x="17339006" y="1346200"/>
                </a:lnTo>
                <a:lnTo>
                  <a:pt x="17339006" y="685800"/>
                </a:lnTo>
                <a:lnTo>
                  <a:pt x="18000015" y="685800"/>
                </a:lnTo>
                <a:lnTo>
                  <a:pt x="18000015" y="660400"/>
                </a:lnTo>
                <a:lnTo>
                  <a:pt x="17339006" y="660400"/>
                </a:lnTo>
                <a:lnTo>
                  <a:pt x="17339006" y="0"/>
                </a:lnTo>
                <a:lnTo>
                  <a:pt x="17318139" y="0"/>
                </a:lnTo>
                <a:lnTo>
                  <a:pt x="17318139" y="2032000"/>
                </a:lnTo>
                <a:lnTo>
                  <a:pt x="16657117" y="2032000"/>
                </a:lnTo>
                <a:lnTo>
                  <a:pt x="16657117" y="1371600"/>
                </a:lnTo>
                <a:lnTo>
                  <a:pt x="17318139" y="1371600"/>
                </a:lnTo>
                <a:lnTo>
                  <a:pt x="17318139" y="1346200"/>
                </a:lnTo>
                <a:lnTo>
                  <a:pt x="16657117" y="1346200"/>
                </a:lnTo>
                <a:lnTo>
                  <a:pt x="16657117" y="685800"/>
                </a:lnTo>
                <a:lnTo>
                  <a:pt x="17318139" y="685800"/>
                </a:lnTo>
                <a:lnTo>
                  <a:pt x="17318139" y="660400"/>
                </a:lnTo>
                <a:lnTo>
                  <a:pt x="16657117" y="660400"/>
                </a:lnTo>
                <a:lnTo>
                  <a:pt x="16657117" y="0"/>
                </a:lnTo>
                <a:lnTo>
                  <a:pt x="16636251" y="0"/>
                </a:lnTo>
                <a:lnTo>
                  <a:pt x="16636251" y="2032000"/>
                </a:lnTo>
                <a:lnTo>
                  <a:pt x="15975241" y="2032000"/>
                </a:lnTo>
                <a:lnTo>
                  <a:pt x="15975241" y="1371600"/>
                </a:lnTo>
                <a:lnTo>
                  <a:pt x="16636251" y="1371600"/>
                </a:lnTo>
                <a:lnTo>
                  <a:pt x="16636251" y="1346200"/>
                </a:lnTo>
                <a:lnTo>
                  <a:pt x="15975241" y="1346200"/>
                </a:lnTo>
                <a:lnTo>
                  <a:pt x="15975241" y="685800"/>
                </a:lnTo>
                <a:lnTo>
                  <a:pt x="16636251" y="685800"/>
                </a:lnTo>
                <a:lnTo>
                  <a:pt x="16636251" y="660400"/>
                </a:lnTo>
                <a:lnTo>
                  <a:pt x="15975241" y="660400"/>
                </a:lnTo>
                <a:lnTo>
                  <a:pt x="15975241" y="0"/>
                </a:lnTo>
                <a:lnTo>
                  <a:pt x="15954388" y="0"/>
                </a:lnTo>
                <a:lnTo>
                  <a:pt x="15954388" y="2032000"/>
                </a:lnTo>
                <a:lnTo>
                  <a:pt x="15293378" y="2032000"/>
                </a:lnTo>
                <a:lnTo>
                  <a:pt x="15293378" y="1371600"/>
                </a:lnTo>
                <a:lnTo>
                  <a:pt x="15954388" y="1371600"/>
                </a:lnTo>
                <a:lnTo>
                  <a:pt x="15954388" y="1346200"/>
                </a:lnTo>
                <a:lnTo>
                  <a:pt x="15293378" y="1346200"/>
                </a:lnTo>
                <a:lnTo>
                  <a:pt x="15293378" y="685800"/>
                </a:lnTo>
                <a:lnTo>
                  <a:pt x="15954388" y="685800"/>
                </a:lnTo>
                <a:lnTo>
                  <a:pt x="15954388" y="660400"/>
                </a:lnTo>
                <a:lnTo>
                  <a:pt x="15293378" y="660400"/>
                </a:lnTo>
                <a:lnTo>
                  <a:pt x="15293378" y="0"/>
                </a:lnTo>
                <a:lnTo>
                  <a:pt x="15272512" y="0"/>
                </a:lnTo>
                <a:lnTo>
                  <a:pt x="15272512" y="2032000"/>
                </a:lnTo>
                <a:lnTo>
                  <a:pt x="14611503" y="2032000"/>
                </a:lnTo>
                <a:lnTo>
                  <a:pt x="14611503" y="1371600"/>
                </a:lnTo>
                <a:lnTo>
                  <a:pt x="15272512" y="1371600"/>
                </a:lnTo>
                <a:lnTo>
                  <a:pt x="15272512" y="1346200"/>
                </a:lnTo>
                <a:lnTo>
                  <a:pt x="14611503" y="1346200"/>
                </a:lnTo>
                <a:lnTo>
                  <a:pt x="14611503" y="685800"/>
                </a:lnTo>
                <a:lnTo>
                  <a:pt x="15272512" y="685800"/>
                </a:lnTo>
                <a:lnTo>
                  <a:pt x="15272512" y="660400"/>
                </a:lnTo>
                <a:lnTo>
                  <a:pt x="14611503" y="660400"/>
                </a:lnTo>
                <a:lnTo>
                  <a:pt x="14611503" y="0"/>
                </a:lnTo>
                <a:lnTo>
                  <a:pt x="14590649" y="0"/>
                </a:lnTo>
                <a:lnTo>
                  <a:pt x="14590649" y="2032000"/>
                </a:lnTo>
                <a:lnTo>
                  <a:pt x="13929640" y="2032000"/>
                </a:lnTo>
                <a:lnTo>
                  <a:pt x="13929640" y="1371600"/>
                </a:lnTo>
                <a:lnTo>
                  <a:pt x="14590649" y="1371600"/>
                </a:lnTo>
                <a:lnTo>
                  <a:pt x="14590649" y="1346200"/>
                </a:lnTo>
                <a:lnTo>
                  <a:pt x="13929640" y="1346200"/>
                </a:lnTo>
                <a:lnTo>
                  <a:pt x="13929640" y="685800"/>
                </a:lnTo>
                <a:lnTo>
                  <a:pt x="14590649" y="685800"/>
                </a:lnTo>
                <a:lnTo>
                  <a:pt x="14590649" y="660400"/>
                </a:lnTo>
                <a:lnTo>
                  <a:pt x="13929640" y="660400"/>
                </a:lnTo>
                <a:lnTo>
                  <a:pt x="13929640" y="0"/>
                </a:lnTo>
                <a:lnTo>
                  <a:pt x="13908773" y="0"/>
                </a:lnTo>
                <a:lnTo>
                  <a:pt x="13908773" y="2032000"/>
                </a:lnTo>
                <a:lnTo>
                  <a:pt x="13247751" y="2032000"/>
                </a:lnTo>
                <a:lnTo>
                  <a:pt x="13247751" y="1371600"/>
                </a:lnTo>
                <a:lnTo>
                  <a:pt x="13908773" y="1371600"/>
                </a:lnTo>
                <a:lnTo>
                  <a:pt x="13908773" y="1346200"/>
                </a:lnTo>
                <a:lnTo>
                  <a:pt x="13247751" y="1346200"/>
                </a:lnTo>
                <a:lnTo>
                  <a:pt x="13247751" y="685800"/>
                </a:lnTo>
                <a:lnTo>
                  <a:pt x="13908773" y="685800"/>
                </a:lnTo>
                <a:lnTo>
                  <a:pt x="13908773" y="660400"/>
                </a:lnTo>
                <a:lnTo>
                  <a:pt x="13247751" y="660400"/>
                </a:lnTo>
                <a:lnTo>
                  <a:pt x="13247751" y="0"/>
                </a:lnTo>
                <a:lnTo>
                  <a:pt x="13226885" y="0"/>
                </a:lnTo>
                <a:lnTo>
                  <a:pt x="13226885" y="2032000"/>
                </a:lnTo>
                <a:lnTo>
                  <a:pt x="12565875" y="2032000"/>
                </a:lnTo>
                <a:lnTo>
                  <a:pt x="12565875" y="1371600"/>
                </a:lnTo>
                <a:lnTo>
                  <a:pt x="13226885" y="1371600"/>
                </a:lnTo>
                <a:lnTo>
                  <a:pt x="13226885" y="1346200"/>
                </a:lnTo>
                <a:lnTo>
                  <a:pt x="12565875" y="1346200"/>
                </a:lnTo>
                <a:lnTo>
                  <a:pt x="12565875" y="685800"/>
                </a:lnTo>
                <a:lnTo>
                  <a:pt x="13226885" y="685800"/>
                </a:lnTo>
                <a:lnTo>
                  <a:pt x="13226885" y="660400"/>
                </a:lnTo>
                <a:lnTo>
                  <a:pt x="12565875" y="660400"/>
                </a:lnTo>
                <a:lnTo>
                  <a:pt x="12565875" y="0"/>
                </a:lnTo>
                <a:lnTo>
                  <a:pt x="12545022" y="0"/>
                </a:lnTo>
                <a:lnTo>
                  <a:pt x="12545022" y="2032000"/>
                </a:lnTo>
                <a:lnTo>
                  <a:pt x="11884012" y="2032000"/>
                </a:lnTo>
                <a:lnTo>
                  <a:pt x="11884012" y="1371600"/>
                </a:lnTo>
                <a:lnTo>
                  <a:pt x="12545022" y="1371600"/>
                </a:lnTo>
                <a:lnTo>
                  <a:pt x="12545022" y="1346200"/>
                </a:lnTo>
                <a:lnTo>
                  <a:pt x="11884012" y="1346200"/>
                </a:lnTo>
                <a:lnTo>
                  <a:pt x="11884012" y="685800"/>
                </a:lnTo>
                <a:lnTo>
                  <a:pt x="12545022" y="685800"/>
                </a:lnTo>
                <a:lnTo>
                  <a:pt x="12545022" y="660400"/>
                </a:lnTo>
                <a:lnTo>
                  <a:pt x="11884012" y="660400"/>
                </a:lnTo>
                <a:lnTo>
                  <a:pt x="11884012" y="0"/>
                </a:lnTo>
                <a:lnTo>
                  <a:pt x="11863146" y="0"/>
                </a:lnTo>
                <a:lnTo>
                  <a:pt x="11863146" y="2032000"/>
                </a:lnTo>
                <a:lnTo>
                  <a:pt x="11202137" y="2032000"/>
                </a:lnTo>
                <a:lnTo>
                  <a:pt x="11202137" y="1371600"/>
                </a:lnTo>
                <a:lnTo>
                  <a:pt x="11863146" y="1371600"/>
                </a:lnTo>
                <a:lnTo>
                  <a:pt x="11863146" y="1346200"/>
                </a:lnTo>
                <a:lnTo>
                  <a:pt x="11202137" y="1346200"/>
                </a:lnTo>
                <a:lnTo>
                  <a:pt x="11202137" y="685800"/>
                </a:lnTo>
                <a:lnTo>
                  <a:pt x="11863146" y="685800"/>
                </a:lnTo>
                <a:lnTo>
                  <a:pt x="11863146" y="660400"/>
                </a:lnTo>
                <a:lnTo>
                  <a:pt x="11202137" y="660400"/>
                </a:lnTo>
                <a:lnTo>
                  <a:pt x="11202137" y="0"/>
                </a:lnTo>
                <a:lnTo>
                  <a:pt x="11181283" y="0"/>
                </a:lnTo>
                <a:lnTo>
                  <a:pt x="11181283" y="2032000"/>
                </a:lnTo>
                <a:lnTo>
                  <a:pt x="10520274" y="2032000"/>
                </a:lnTo>
                <a:lnTo>
                  <a:pt x="10520274" y="1371600"/>
                </a:lnTo>
                <a:lnTo>
                  <a:pt x="11181283" y="1371600"/>
                </a:lnTo>
                <a:lnTo>
                  <a:pt x="11181283" y="1346200"/>
                </a:lnTo>
                <a:lnTo>
                  <a:pt x="10520274" y="1346200"/>
                </a:lnTo>
                <a:lnTo>
                  <a:pt x="10520274" y="685800"/>
                </a:lnTo>
                <a:lnTo>
                  <a:pt x="11181283" y="685800"/>
                </a:lnTo>
                <a:lnTo>
                  <a:pt x="11181283" y="660400"/>
                </a:lnTo>
                <a:lnTo>
                  <a:pt x="10520274" y="660400"/>
                </a:lnTo>
                <a:lnTo>
                  <a:pt x="10520274" y="0"/>
                </a:lnTo>
                <a:lnTo>
                  <a:pt x="10499407" y="0"/>
                </a:lnTo>
                <a:lnTo>
                  <a:pt x="10499407" y="2032000"/>
                </a:lnTo>
                <a:lnTo>
                  <a:pt x="9838385" y="2032000"/>
                </a:lnTo>
                <a:lnTo>
                  <a:pt x="9838385" y="1371600"/>
                </a:lnTo>
                <a:lnTo>
                  <a:pt x="10499407" y="1371600"/>
                </a:lnTo>
                <a:lnTo>
                  <a:pt x="10499407" y="1346200"/>
                </a:lnTo>
                <a:lnTo>
                  <a:pt x="9838385" y="1346200"/>
                </a:lnTo>
                <a:lnTo>
                  <a:pt x="9838385" y="685800"/>
                </a:lnTo>
                <a:lnTo>
                  <a:pt x="10499407" y="685800"/>
                </a:lnTo>
                <a:lnTo>
                  <a:pt x="10499407" y="660400"/>
                </a:lnTo>
                <a:lnTo>
                  <a:pt x="9838385" y="660400"/>
                </a:lnTo>
                <a:lnTo>
                  <a:pt x="9838385" y="0"/>
                </a:lnTo>
                <a:lnTo>
                  <a:pt x="9817519" y="0"/>
                </a:lnTo>
                <a:lnTo>
                  <a:pt x="9817519" y="2032000"/>
                </a:lnTo>
                <a:lnTo>
                  <a:pt x="9156509" y="2032000"/>
                </a:lnTo>
                <a:lnTo>
                  <a:pt x="9156509" y="1371600"/>
                </a:lnTo>
                <a:lnTo>
                  <a:pt x="9817519" y="1371600"/>
                </a:lnTo>
                <a:lnTo>
                  <a:pt x="9817519" y="1346200"/>
                </a:lnTo>
                <a:lnTo>
                  <a:pt x="9156509" y="1346200"/>
                </a:lnTo>
                <a:lnTo>
                  <a:pt x="9156509" y="685800"/>
                </a:lnTo>
                <a:lnTo>
                  <a:pt x="9817519" y="685800"/>
                </a:lnTo>
                <a:lnTo>
                  <a:pt x="9817519" y="660400"/>
                </a:lnTo>
                <a:lnTo>
                  <a:pt x="9135656" y="660400"/>
                </a:lnTo>
                <a:lnTo>
                  <a:pt x="9135656" y="685800"/>
                </a:lnTo>
                <a:lnTo>
                  <a:pt x="9135656" y="1346200"/>
                </a:lnTo>
                <a:lnTo>
                  <a:pt x="9135656" y="1371600"/>
                </a:lnTo>
                <a:lnTo>
                  <a:pt x="9135656" y="2032000"/>
                </a:lnTo>
                <a:lnTo>
                  <a:pt x="8474646" y="2032000"/>
                </a:lnTo>
                <a:lnTo>
                  <a:pt x="8474646" y="1371600"/>
                </a:lnTo>
                <a:lnTo>
                  <a:pt x="9135656" y="1371600"/>
                </a:lnTo>
                <a:lnTo>
                  <a:pt x="9135656" y="1346200"/>
                </a:lnTo>
                <a:lnTo>
                  <a:pt x="8474646" y="1346200"/>
                </a:lnTo>
                <a:lnTo>
                  <a:pt x="8474646" y="685800"/>
                </a:lnTo>
                <a:lnTo>
                  <a:pt x="9135656" y="685800"/>
                </a:lnTo>
                <a:lnTo>
                  <a:pt x="9135656" y="660400"/>
                </a:lnTo>
                <a:lnTo>
                  <a:pt x="8453780" y="660400"/>
                </a:lnTo>
                <a:lnTo>
                  <a:pt x="8453780" y="685800"/>
                </a:lnTo>
                <a:lnTo>
                  <a:pt x="8453780" y="1346200"/>
                </a:lnTo>
                <a:lnTo>
                  <a:pt x="8453780" y="1371600"/>
                </a:lnTo>
                <a:lnTo>
                  <a:pt x="8453780" y="2032000"/>
                </a:lnTo>
                <a:lnTo>
                  <a:pt x="7792783" y="2032000"/>
                </a:lnTo>
                <a:lnTo>
                  <a:pt x="7792783" y="1371600"/>
                </a:lnTo>
                <a:lnTo>
                  <a:pt x="8453780" y="1371600"/>
                </a:lnTo>
                <a:lnTo>
                  <a:pt x="8453780" y="1346200"/>
                </a:lnTo>
                <a:lnTo>
                  <a:pt x="7792783" y="1346200"/>
                </a:lnTo>
                <a:lnTo>
                  <a:pt x="7792783" y="685800"/>
                </a:lnTo>
                <a:lnTo>
                  <a:pt x="8453780" y="685800"/>
                </a:lnTo>
                <a:lnTo>
                  <a:pt x="8453780" y="660400"/>
                </a:lnTo>
                <a:lnTo>
                  <a:pt x="7771917" y="660400"/>
                </a:lnTo>
                <a:lnTo>
                  <a:pt x="7771917" y="685800"/>
                </a:lnTo>
                <a:lnTo>
                  <a:pt x="7771917" y="1346200"/>
                </a:lnTo>
                <a:lnTo>
                  <a:pt x="7771917" y="1371600"/>
                </a:lnTo>
                <a:lnTo>
                  <a:pt x="7771917" y="2032000"/>
                </a:lnTo>
                <a:lnTo>
                  <a:pt x="7110908" y="2032000"/>
                </a:lnTo>
                <a:lnTo>
                  <a:pt x="7110908" y="1371600"/>
                </a:lnTo>
                <a:lnTo>
                  <a:pt x="7771917" y="1371600"/>
                </a:lnTo>
                <a:lnTo>
                  <a:pt x="7771917" y="1346200"/>
                </a:lnTo>
                <a:lnTo>
                  <a:pt x="7110908" y="1346200"/>
                </a:lnTo>
                <a:lnTo>
                  <a:pt x="7110908" y="685800"/>
                </a:lnTo>
                <a:lnTo>
                  <a:pt x="7771917" y="685800"/>
                </a:lnTo>
                <a:lnTo>
                  <a:pt x="7771917" y="660400"/>
                </a:lnTo>
                <a:lnTo>
                  <a:pt x="7090042" y="660400"/>
                </a:lnTo>
                <a:lnTo>
                  <a:pt x="7090042" y="685800"/>
                </a:lnTo>
                <a:lnTo>
                  <a:pt x="7090042" y="1346200"/>
                </a:lnTo>
                <a:lnTo>
                  <a:pt x="7090042" y="1371600"/>
                </a:lnTo>
                <a:lnTo>
                  <a:pt x="7090042" y="2032000"/>
                </a:lnTo>
                <a:lnTo>
                  <a:pt x="6429045" y="2032000"/>
                </a:lnTo>
                <a:lnTo>
                  <a:pt x="6429045" y="1371600"/>
                </a:lnTo>
                <a:lnTo>
                  <a:pt x="7090042" y="1371600"/>
                </a:lnTo>
                <a:lnTo>
                  <a:pt x="7090042" y="1346200"/>
                </a:lnTo>
                <a:lnTo>
                  <a:pt x="6429045" y="1346200"/>
                </a:lnTo>
                <a:lnTo>
                  <a:pt x="6429045" y="685800"/>
                </a:lnTo>
                <a:lnTo>
                  <a:pt x="7090042" y="685800"/>
                </a:lnTo>
                <a:lnTo>
                  <a:pt x="7090042" y="660400"/>
                </a:lnTo>
                <a:lnTo>
                  <a:pt x="6408179" y="660400"/>
                </a:lnTo>
                <a:lnTo>
                  <a:pt x="6408179" y="685800"/>
                </a:lnTo>
                <a:lnTo>
                  <a:pt x="6408179" y="1346200"/>
                </a:lnTo>
                <a:lnTo>
                  <a:pt x="6408179" y="1371600"/>
                </a:lnTo>
                <a:lnTo>
                  <a:pt x="6408179" y="2032000"/>
                </a:lnTo>
                <a:lnTo>
                  <a:pt x="5747156" y="2032000"/>
                </a:lnTo>
                <a:lnTo>
                  <a:pt x="5747156" y="1371600"/>
                </a:lnTo>
                <a:lnTo>
                  <a:pt x="6408179" y="1371600"/>
                </a:lnTo>
                <a:lnTo>
                  <a:pt x="6408179" y="1346200"/>
                </a:lnTo>
                <a:lnTo>
                  <a:pt x="5747156" y="1346200"/>
                </a:lnTo>
                <a:lnTo>
                  <a:pt x="5747156" y="685800"/>
                </a:lnTo>
                <a:lnTo>
                  <a:pt x="6408179" y="685800"/>
                </a:lnTo>
                <a:lnTo>
                  <a:pt x="6408179" y="660400"/>
                </a:lnTo>
                <a:lnTo>
                  <a:pt x="5726290" y="660400"/>
                </a:lnTo>
                <a:lnTo>
                  <a:pt x="5726290" y="685800"/>
                </a:lnTo>
                <a:lnTo>
                  <a:pt x="5726290" y="1346200"/>
                </a:lnTo>
                <a:lnTo>
                  <a:pt x="5726290" y="1371600"/>
                </a:lnTo>
                <a:lnTo>
                  <a:pt x="5726290" y="2032000"/>
                </a:lnTo>
                <a:lnTo>
                  <a:pt x="5065280" y="2032000"/>
                </a:lnTo>
                <a:lnTo>
                  <a:pt x="5065280" y="1371600"/>
                </a:lnTo>
                <a:lnTo>
                  <a:pt x="5726290" y="1371600"/>
                </a:lnTo>
                <a:lnTo>
                  <a:pt x="5726290" y="1346200"/>
                </a:lnTo>
                <a:lnTo>
                  <a:pt x="5065280" y="1346200"/>
                </a:lnTo>
                <a:lnTo>
                  <a:pt x="5065280" y="685800"/>
                </a:lnTo>
                <a:lnTo>
                  <a:pt x="5726290" y="685800"/>
                </a:lnTo>
                <a:lnTo>
                  <a:pt x="5726290" y="660400"/>
                </a:lnTo>
                <a:lnTo>
                  <a:pt x="5044414" y="660400"/>
                </a:lnTo>
                <a:lnTo>
                  <a:pt x="5044414" y="685800"/>
                </a:lnTo>
                <a:lnTo>
                  <a:pt x="5044414" y="1346200"/>
                </a:lnTo>
                <a:lnTo>
                  <a:pt x="5044414" y="1371600"/>
                </a:lnTo>
                <a:lnTo>
                  <a:pt x="5044414" y="2032000"/>
                </a:lnTo>
                <a:lnTo>
                  <a:pt x="4383417" y="2032000"/>
                </a:lnTo>
                <a:lnTo>
                  <a:pt x="4383417" y="1371600"/>
                </a:lnTo>
                <a:lnTo>
                  <a:pt x="5044414" y="1371600"/>
                </a:lnTo>
                <a:lnTo>
                  <a:pt x="5044414" y="1346200"/>
                </a:lnTo>
                <a:lnTo>
                  <a:pt x="4383417" y="1346200"/>
                </a:lnTo>
                <a:lnTo>
                  <a:pt x="4383417" y="685800"/>
                </a:lnTo>
                <a:lnTo>
                  <a:pt x="5044414" y="685800"/>
                </a:lnTo>
                <a:lnTo>
                  <a:pt x="5044414" y="660400"/>
                </a:lnTo>
                <a:lnTo>
                  <a:pt x="4362551" y="660400"/>
                </a:lnTo>
                <a:lnTo>
                  <a:pt x="4362551" y="685800"/>
                </a:lnTo>
                <a:lnTo>
                  <a:pt x="4362551" y="1346200"/>
                </a:lnTo>
                <a:lnTo>
                  <a:pt x="4362551" y="1371600"/>
                </a:lnTo>
                <a:lnTo>
                  <a:pt x="4362551" y="2032000"/>
                </a:lnTo>
                <a:lnTo>
                  <a:pt x="3701542" y="2032000"/>
                </a:lnTo>
                <a:lnTo>
                  <a:pt x="3701542" y="1371600"/>
                </a:lnTo>
                <a:lnTo>
                  <a:pt x="4362551" y="1371600"/>
                </a:lnTo>
                <a:lnTo>
                  <a:pt x="4362551" y="1346200"/>
                </a:lnTo>
                <a:lnTo>
                  <a:pt x="3701542" y="1346200"/>
                </a:lnTo>
                <a:lnTo>
                  <a:pt x="3701542" y="685800"/>
                </a:lnTo>
                <a:lnTo>
                  <a:pt x="4362551" y="685800"/>
                </a:lnTo>
                <a:lnTo>
                  <a:pt x="4362551" y="660400"/>
                </a:lnTo>
                <a:lnTo>
                  <a:pt x="3680676" y="660400"/>
                </a:lnTo>
                <a:lnTo>
                  <a:pt x="3680676" y="685800"/>
                </a:lnTo>
                <a:lnTo>
                  <a:pt x="3680676" y="1346200"/>
                </a:lnTo>
                <a:lnTo>
                  <a:pt x="3680676" y="1371600"/>
                </a:lnTo>
                <a:lnTo>
                  <a:pt x="3680676" y="2032000"/>
                </a:lnTo>
                <a:lnTo>
                  <a:pt x="3019679" y="2032000"/>
                </a:lnTo>
                <a:lnTo>
                  <a:pt x="3019679" y="1371600"/>
                </a:lnTo>
                <a:lnTo>
                  <a:pt x="3680676" y="1371600"/>
                </a:lnTo>
                <a:lnTo>
                  <a:pt x="3680676" y="1346200"/>
                </a:lnTo>
                <a:lnTo>
                  <a:pt x="3019679" y="1346200"/>
                </a:lnTo>
                <a:lnTo>
                  <a:pt x="3019679" y="685800"/>
                </a:lnTo>
                <a:lnTo>
                  <a:pt x="3680676" y="685800"/>
                </a:lnTo>
                <a:lnTo>
                  <a:pt x="3680676" y="660400"/>
                </a:lnTo>
                <a:lnTo>
                  <a:pt x="2998813" y="660400"/>
                </a:lnTo>
                <a:lnTo>
                  <a:pt x="2998813" y="685800"/>
                </a:lnTo>
                <a:lnTo>
                  <a:pt x="2998813" y="1346200"/>
                </a:lnTo>
                <a:lnTo>
                  <a:pt x="2998813" y="1371600"/>
                </a:lnTo>
                <a:lnTo>
                  <a:pt x="2998813" y="2032000"/>
                </a:lnTo>
                <a:lnTo>
                  <a:pt x="2337790" y="2032000"/>
                </a:lnTo>
                <a:lnTo>
                  <a:pt x="2337790" y="1371600"/>
                </a:lnTo>
                <a:lnTo>
                  <a:pt x="2998813" y="1371600"/>
                </a:lnTo>
                <a:lnTo>
                  <a:pt x="2998813" y="1346200"/>
                </a:lnTo>
                <a:lnTo>
                  <a:pt x="2337790" y="1346200"/>
                </a:lnTo>
                <a:lnTo>
                  <a:pt x="2337790" y="685800"/>
                </a:lnTo>
                <a:lnTo>
                  <a:pt x="2998813" y="685800"/>
                </a:lnTo>
                <a:lnTo>
                  <a:pt x="2998813" y="660400"/>
                </a:lnTo>
                <a:lnTo>
                  <a:pt x="2316924" y="660400"/>
                </a:lnTo>
                <a:lnTo>
                  <a:pt x="2316924" y="685800"/>
                </a:lnTo>
                <a:lnTo>
                  <a:pt x="2316924" y="1346200"/>
                </a:lnTo>
                <a:lnTo>
                  <a:pt x="2316924" y="1371600"/>
                </a:lnTo>
                <a:lnTo>
                  <a:pt x="2316924" y="2032000"/>
                </a:lnTo>
                <a:lnTo>
                  <a:pt x="1655914" y="2032000"/>
                </a:lnTo>
                <a:lnTo>
                  <a:pt x="1655914" y="1371600"/>
                </a:lnTo>
                <a:lnTo>
                  <a:pt x="2316924" y="1371600"/>
                </a:lnTo>
                <a:lnTo>
                  <a:pt x="2316924" y="1346200"/>
                </a:lnTo>
                <a:lnTo>
                  <a:pt x="1655914" y="1346200"/>
                </a:lnTo>
                <a:lnTo>
                  <a:pt x="1655914" y="685800"/>
                </a:lnTo>
                <a:lnTo>
                  <a:pt x="2316924" y="685800"/>
                </a:lnTo>
                <a:lnTo>
                  <a:pt x="2316924" y="660400"/>
                </a:lnTo>
                <a:lnTo>
                  <a:pt x="1635061" y="660400"/>
                </a:lnTo>
                <a:lnTo>
                  <a:pt x="1635061" y="685800"/>
                </a:lnTo>
                <a:lnTo>
                  <a:pt x="1635061" y="1346200"/>
                </a:lnTo>
                <a:lnTo>
                  <a:pt x="1635061" y="1371600"/>
                </a:lnTo>
                <a:lnTo>
                  <a:pt x="1635061" y="2032000"/>
                </a:lnTo>
                <a:lnTo>
                  <a:pt x="974051" y="2032000"/>
                </a:lnTo>
                <a:lnTo>
                  <a:pt x="974051" y="1371600"/>
                </a:lnTo>
                <a:lnTo>
                  <a:pt x="1635061" y="1371600"/>
                </a:lnTo>
                <a:lnTo>
                  <a:pt x="1635061" y="1346200"/>
                </a:lnTo>
                <a:lnTo>
                  <a:pt x="974051" y="1346200"/>
                </a:lnTo>
                <a:lnTo>
                  <a:pt x="974051" y="685800"/>
                </a:lnTo>
                <a:lnTo>
                  <a:pt x="1635061" y="685800"/>
                </a:lnTo>
                <a:lnTo>
                  <a:pt x="1635061" y="660400"/>
                </a:lnTo>
                <a:lnTo>
                  <a:pt x="953185" y="660400"/>
                </a:lnTo>
                <a:lnTo>
                  <a:pt x="953185" y="685800"/>
                </a:lnTo>
                <a:lnTo>
                  <a:pt x="953185" y="1346200"/>
                </a:lnTo>
                <a:lnTo>
                  <a:pt x="953185" y="1371600"/>
                </a:lnTo>
                <a:lnTo>
                  <a:pt x="953185" y="2032000"/>
                </a:lnTo>
                <a:lnTo>
                  <a:pt x="292188" y="2032000"/>
                </a:lnTo>
                <a:lnTo>
                  <a:pt x="292188" y="1371600"/>
                </a:lnTo>
                <a:lnTo>
                  <a:pt x="953185" y="1371600"/>
                </a:lnTo>
                <a:lnTo>
                  <a:pt x="953185" y="1346200"/>
                </a:lnTo>
                <a:lnTo>
                  <a:pt x="292188" y="1346200"/>
                </a:lnTo>
                <a:lnTo>
                  <a:pt x="292188" y="685800"/>
                </a:lnTo>
                <a:lnTo>
                  <a:pt x="953185" y="685800"/>
                </a:lnTo>
                <a:lnTo>
                  <a:pt x="953185" y="660400"/>
                </a:lnTo>
                <a:lnTo>
                  <a:pt x="0" y="660400"/>
                </a:lnTo>
                <a:lnTo>
                  <a:pt x="0" y="685800"/>
                </a:lnTo>
                <a:lnTo>
                  <a:pt x="271322" y="685800"/>
                </a:lnTo>
                <a:lnTo>
                  <a:pt x="271322" y="1346200"/>
                </a:lnTo>
                <a:lnTo>
                  <a:pt x="0" y="1346200"/>
                </a:lnTo>
                <a:lnTo>
                  <a:pt x="0" y="1371600"/>
                </a:lnTo>
                <a:lnTo>
                  <a:pt x="271322" y="1371600"/>
                </a:lnTo>
                <a:lnTo>
                  <a:pt x="271322" y="2032000"/>
                </a:lnTo>
                <a:lnTo>
                  <a:pt x="0" y="2032000"/>
                </a:lnTo>
                <a:lnTo>
                  <a:pt x="0" y="2044700"/>
                </a:lnTo>
                <a:lnTo>
                  <a:pt x="271322" y="2044700"/>
                </a:lnTo>
                <a:lnTo>
                  <a:pt x="271322" y="2717800"/>
                </a:lnTo>
                <a:lnTo>
                  <a:pt x="292188" y="2717800"/>
                </a:lnTo>
                <a:lnTo>
                  <a:pt x="292188" y="2044700"/>
                </a:lnTo>
                <a:lnTo>
                  <a:pt x="18287988" y="2044700"/>
                </a:lnTo>
                <a:lnTo>
                  <a:pt x="18287988" y="2032000"/>
                </a:lnTo>
                <a:lnTo>
                  <a:pt x="18020869" y="2032000"/>
                </a:lnTo>
                <a:lnTo>
                  <a:pt x="18020869" y="1371600"/>
                </a:lnTo>
                <a:lnTo>
                  <a:pt x="18287988" y="1371600"/>
                </a:lnTo>
                <a:lnTo>
                  <a:pt x="18287988" y="1346200"/>
                </a:lnTo>
                <a:lnTo>
                  <a:pt x="18020869" y="1346200"/>
                </a:lnTo>
                <a:lnTo>
                  <a:pt x="18020869" y="685800"/>
                </a:lnTo>
                <a:lnTo>
                  <a:pt x="18287988" y="685800"/>
                </a:lnTo>
                <a:lnTo>
                  <a:pt x="18287988" y="6604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3098812"/>
            <a:ext cx="18288000" cy="2032000"/>
          </a:xfrm>
          <a:custGeom>
            <a:avLst/>
            <a:gdLst/>
            <a:ahLst/>
            <a:cxnLst/>
            <a:rect l="l" t="t" r="r" b="b"/>
            <a:pathLst>
              <a:path w="18288000" h="2032000">
                <a:moveTo>
                  <a:pt x="18287988" y="673100"/>
                </a:moveTo>
                <a:lnTo>
                  <a:pt x="18020869" y="673100"/>
                </a:lnTo>
                <a:lnTo>
                  <a:pt x="18020869" y="0"/>
                </a:lnTo>
                <a:lnTo>
                  <a:pt x="18000015" y="0"/>
                </a:lnTo>
                <a:lnTo>
                  <a:pt x="18000015" y="673100"/>
                </a:lnTo>
                <a:lnTo>
                  <a:pt x="18000015" y="685800"/>
                </a:lnTo>
                <a:lnTo>
                  <a:pt x="18000015" y="1346200"/>
                </a:lnTo>
                <a:lnTo>
                  <a:pt x="17339006" y="1346200"/>
                </a:lnTo>
                <a:lnTo>
                  <a:pt x="17339006" y="685800"/>
                </a:lnTo>
                <a:lnTo>
                  <a:pt x="18000015" y="685800"/>
                </a:lnTo>
                <a:lnTo>
                  <a:pt x="18000015" y="673100"/>
                </a:lnTo>
                <a:lnTo>
                  <a:pt x="17339006" y="673100"/>
                </a:lnTo>
                <a:lnTo>
                  <a:pt x="17339006" y="0"/>
                </a:lnTo>
                <a:lnTo>
                  <a:pt x="17318139" y="0"/>
                </a:lnTo>
                <a:lnTo>
                  <a:pt x="17318139" y="673100"/>
                </a:lnTo>
                <a:lnTo>
                  <a:pt x="17318139" y="685800"/>
                </a:lnTo>
                <a:lnTo>
                  <a:pt x="17318139" y="1346200"/>
                </a:lnTo>
                <a:lnTo>
                  <a:pt x="16657117" y="1346200"/>
                </a:lnTo>
                <a:lnTo>
                  <a:pt x="16657117" y="685800"/>
                </a:lnTo>
                <a:lnTo>
                  <a:pt x="17318139" y="685800"/>
                </a:lnTo>
                <a:lnTo>
                  <a:pt x="17318139" y="673100"/>
                </a:lnTo>
                <a:lnTo>
                  <a:pt x="16657117" y="673100"/>
                </a:lnTo>
                <a:lnTo>
                  <a:pt x="16657117" y="0"/>
                </a:lnTo>
                <a:lnTo>
                  <a:pt x="16636251" y="0"/>
                </a:lnTo>
                <a:lnTo>
                  <a:pt x="16636251" y="673100"/>
                </a:lnTo>
                <a:lnTo>
                  <a:pt x="16636251" y="685800"/>
                </a:lnTo>
                <a:lnTo>
                  <a:pt x="16636251" y="1346200"/>
                </a:lnTo>
                <a:lnTo>
                  <a:pt x="15975241" y="1346200"/>
                </a:lnTo>
                <a:lnTo>
                  <a:pt x="15975241" y="685800"/>
                </a:lnTo>
                <a:lnTo>
                  <a:pt x="16636251" y="685800"/>
                </a:lnTo>
                <a:lnTo>
                  <a:pt x="16636251" y="673100"/>
                </a:lnTo>
                <a:lnTo>
                  <a:pt x="15975241" y="673100"/>
                </a:lnTo>
                <a:lnTo>
                  <a:pt x="15975241" y="0"/>
                </a:lnTo>
                <a:lnTo>
                  <a:pt x="15954388" y="0"/>
                </a:lnTo>
                <a:lnTo>
                  <a:pt x="15954388" y="673100"/>
                </a:lnTo>
                <a:lnTo>
                  <a:pt x="15954388" y="685800"/>
                </a:lnTo>
                <a:lnTo>
                  <a:pt x="15954388" y="1346200"/>
                </a:lnTo>
                <a:lnTo>
                  <a:pt x="15293378" y="1346200"/>
                </a:lnTo>
                <a:lnTo>
                  <a:pt x="15293378" y="685800"/>
                </a:lnTo>
                <a:lnTo>
                  <a:pt x="15954388" y="685800"/>
                </a:lnTo>
                <a:lnTo>
                  <a:pt x="15954388" y="673100"/>
                </a:lnTo>
                <a:lnTo>
                  <a:pt x="15293378" y="673100"/>
                </a:lnTo>
                <a:lnTo>
                  <a:pt x="15293378" y="0"/>
                </a:lnTo>
                <a:lnTo>
                  <a:pt x="15272512" y="0"/>
                </a:lnTo>
                <a:lnTo>
                  <a:pt x="15272512" y="673100"/>
                </a:lnTo>
                <a:lnTo>
                  <a:pt x="15272512" y="685800"/>
                </a:lnTo>
                <a:lnTo>
                  <a:pt x="15272512" y="1346200"/>
                </a:lnTo>
                <a:lnTo>
                  <a:pt x="14611503" y="1346200"/>
                </a:lnTo>
                <a:lnTo>
                  <a:pt x="14611503" y="685800"/>
                </a:lnTo>
                <a:lnTo>
                  <a:pt x="15272512" y="685800"/>
                </a:lnTo>
                <a:lnTo>
                  <a:pt x="15272512" y="673100"/>
                </a:lnTo>
                <a:lnTo>
                  <a:pt x="14611503" y="673100"/>
                </a:lnTo>
                <a:lnTo>
                  <a:pt x="14611503" y="0"/>
                </a:lnTo>
                <a:lnTo>
                  <a:pt x="14590649" y="0"/>
                </a:lnTo>
                <a:lnTo>
                  <a:pt x="14590649" y="673100"/>
                </a:lnTo>
                <a:lnTo>
                  <a:pt x="14590649" y="685800"/>
                </a:lnTo>
                <a:lnTo>
                  <a:pt x="14590649" y="1346200"/>
                </a:lnTo>
                <a:lnTo>
                  <a:pt x="13929640" y="1346200"/>
                </a:lnTo>
                <a:lnTo>
                  <a:pt x="13929640" y="685800"/>
                </a:lnTo>
                <a:lnTo>
                  <a:pt x="14590649" y="685800"/>
                </a:lnTo>
                <a:lnTo>
                  <a:pt x="14590649" y="673100"/>
                </a:lnTo>
                <a:lnTo>
                  <a:pt x="13929640" y="673100"/>
                </a:lnTo>
                <a:lnTo>
                  <a:pt x="13929640" y="0"/>
                </a:lnTo>
                <a:lnTo>
                  <a:pt x="13908773" y="0"/>
                </a:lnTo>
                <a:lnTo>
                  <a:pt x="13908773" y="673100"/>
                </a:lnTo>
                <a:lnTo>
                  <a:pt x="13908773" y="685800"/>
                </a:lnTo>
                <a:lnTo>
                  <a:pt x="13908773" y="1346200"/>
                </a:lnTo>
                <a:lnTo>
                  <a:pt x="13247751" y="1346200"/>
                </a:lnTo>
                <a:lnTo>
                  <a:pt x="13247751" y="685800"/>
                </a:lnTo>
                <a:lnTo>
                  <a:pt x="13908773" y="685800"/>
                </a:lnTo>
                <a:lnTo>
                  <a:pt x="13908773" y="673100"/>
                </a:lnTo>
                <a:lnTo>
                  <a:pt x="13247751" y="673100"/>
                </a:lnTo>
                <a:lnTo>
                  <a:pt x="13247751" y="0"/>
                </a:lnTo>
                <a:lnTo>
                  <a:pt x="13226885" y="0"/>
                </a:lnTo>
                <a:lnTo>
                  <a:pt x="13226885" y="673100"/>
                </a:lnTo>
                <a:lnTo>
                  <a:pt x="13226885" y="685800"/>
                </a:lnTo>
                <a:lnTo>
                  <a:pt x="13226885" y="1346200"/>
                </a:lnTo>
                <a:lnTo>
                  <a:pt x="12565875" y="1346200"/>
                </a:lnTo>
                <a:lnTo>
                  <a:pt x="12565875" y="685800"/>
                </a:lnTo>
                <a:lnTo>
                  <a:pt x="13226885" y="685800"/>
                </a:lnTo>
                <a:lnTo>
                  <a:pt x="13226885" y="673100"/>
                </a:lnTo>
                <a:lnTo>
                  <a:pt x="12565875" y="673100"/>
                </a:lnTo>
                <a:lnTo>
                  <a:pt x="12565875" y="0"/>
                </a:lnTo>
                <a:lnTo>
                  <a:pt x="12545022" y="0"/>
                </a:lnTo>
                <a:lnTo>
                  <a:pt x="12545022" y="673100"/>
                </a:lnTo>
                <a:lnTo>
                  <a:pt x="12545022" y="685800"/>
                </a:lnTo>
                <a:lnTo>
                  <a:pt x="12545022" y="1346200"/>
                </a:lnTo>
                <a:lnTo>
                  <a:pt x="11884012" y="1346200"/>
                </a:lnTo>
                <a:lnTo>
                  <a:pt x="11884012" y="685800"/>
                </a:lnTo>
                <a:lnTo>
                  <a:pt x="12545022" y="685800"/>
                </a:lnTo>
                <a:lnTo>
                  <a:pt x="12545022" y="673100"/>
                </a:lnTo>
                <a:lnTo>
                  <a:pt x="11884012" y="673100"/>
                </a:lnTo>
                <a:lnTo>
                  <a:pt x="11884012" y="0"/>
                </a:lnTo>
                <a:lnTo>
                  <a:pt x="11863146" y="0"/>
                </a:lnTo>
                <a:lnTo>
                  <a:pt x="11863146" y="673100"/>
                </a:lnTo>
                <a:lnTo>
                  <a:pt x="11863146" y="685800"/>
                </a:lnTo>
                <a:lnTo>
                  <a:pt x="11863146" y="1346200"/>
                </a:lnTo>
                <a:lnTo>
                  <a:pt x="11202137" y="1346200"/>
                </a:lnTo>
                <a:lnTo>
                  <a:pt x="11202137" y="685800"/>
                </a:lnTo>
                <a:lnTo>
                  <a:pt x="11863146" y="685800"/>
                </a:lnTo>
                <a:lnTo>
                  <a:pt x="11863146" y="673100"/>
                </a:lnTo>
                <a:lnTo>
                  <a:pt x="11202137" y="673100"/>
                </a:lnTo>
                <a:lnTo>
                  <a:pt x="11202137" y="0"/>
                </a:lnTo>
                <a:lnTo>
                  <a:pt x="11181283" y="0"/>
                </a:lnTo>
                <a:lnTo>
                  <a:pt x="11181283" y="673100"/>
                </a:lnTo>
                <a:lnTo>
                  <a:pt x="11181283" y="685800"/>
                </a:lnTo>
                <a:lnTo>
                  <a:pt x="11181283" y="1346200"/>
                </a:lnTo>
                <a:lnTo>
                  <a:pt x="10520274" y="1346200"/>
                </a:lnTo>
                <a:lnTo>
                  <a:pt x="10520274" y="685800"/>
                </a:lnTo>
                <a:lnTo>
                  <a:pt x="11181283" y="685800"/>
                </a:lnTo>
                <a:lnTo>
                  <a:pt x="11181283" y="673100"/>
                </a:lnTo>
                <a:lnTo>
                  <a:pt x="10520274" y="673100"/>
                </a:lnTo>
                <a:lnTo>
                  <a:pt x="10520274" y="0"/>
                </a:lnTo>
                <a:lnTo>
                  <a:pt x="10499407" y="0"/>
                </a:lnTo>
                <a:lnTo>
                  <a:pt x="10499407" y="673100"/>
                </a:lnTo>
                <a:lnTo>
                  <a:pt x="10499407" y="685800"/>
                </a:lnTo>
                <a:lnTo>
                  <a:pt x="10499407" y="1346200"/>
                </a:lnTo>
                <a:lnTo>
                  <a:pt x="9838385" y="1346200"/>
                </a:lnTo>
                <a:lnTo>
                  <a:pt x="9838385" y="685800"/>
                </a:lnTo>
                <a:lnTo>
                  <a:pt x="10499407" y="685800"/>
                </a:lnTo>
                <a:lnTo>
                  <a:pt x="10499407" y="673100"/>
                </a:lnTo>
                <a:lnTo>
                  <a:pt x="9838385" y="673100"/>
                </a:lnTo>
                <a:lnTo>
                  <a:pt x="9838385" y="0"/>
                </a:lnTo>
                <a:lnTo>
                  <a:pt x="9817519" y="0"/>
                </a:lnTo>
                <a:lnTo>
                  <a:pt x="9817519" y="673100"/>
                </a:lnTo>
                <a:lnTo>
                  <a:pt x="9817519" y="685800"/>
                </a:lnTo>
                <a:lnTo>
                  <a:pt x="9817519" y="1346200"/>
                </a:lnTo>
                <a:lnTo>
                  <a:pt x="9156509" y="1346200"/>
                </a:lnTo>
                <a:lnTo>
                  <a:pt x="9156509" y="685800"/>
                </a:lnTo>
                <a:lnTo>
                  <a:pt x="9817519" y="685800"/>
                </a:lnTo>
                <a:lnTo>
                  <a:pt x="9817519" y="673100"/>
                </a:lnTo>
                <a:lnTo>
                  <a:pt x="9156509" y="673100"/>
                </a:lnTo>
                <a:lnTo>
                  <a:pt x="9156509" y="0"/>
                </a:lnTo>
                <a:lnTo>
                  <a:pt x="9135656" y="0"/>
                </a:lnTo>
                <a:lnTo>
                  <a:pt x="9135656" y="673100"/>
                </a:lnTo>
                <a:lnTo>
                  <a:pt x="9135656" y="685800"/>
                </a:lnTo>
                <a:lnTo>
                  <a:pt x="9135656" y="1346200"/>
                </a:lnTo>
                <a:lnTo>
                  <a:pt x="8474646" y="1346200"/>
                </a:lnTo>
                <a:lnTo>
                  <a:pt x="8474646" y="685800"/>
                </a:lnTo>
                <a:lnTo>
                  <a:pt x="9135656" y="685800"/>
                </a:lnTo>
                <a:lnTo>
                  <a:pt x="9135656" y="673100"/>
                </a:lnTo>
                <a:lnTo>
                  <a:pt x="8474646" y="673100"/>
                </a:lnTo>
                <a:lnTo>
                  <a:pt x="8474646" y="0"/>
                </a:lnTo>
                <a:lnTo>
                  <a:pt x="8453780" y="0"/>
                </a:lnTo>
                <a:lnTo>
                  <a:pt x="8453780" y="673100"/>
                </a:lnTo>
                <a:lnTo>
                  <a:pt x="8453780" y="685800"/>
                </a:lnTo>
                <a:lnTo>
                  <a:pt x="8453780" y="1346200"/>
                </a:lnTo>
                <a:lnTo>
                  <a:pt x="7792783" y="1346200"/>
                </a:lnTo>
                <a:lnTo>
                  <a:pt x="7792783" y="685800"/>
                </a:lnTo>
                <a:lnTo>
                  <a:pt x="8453780" y="685800"/>
                </a:lnTo>
                <a:lnTo>
                  <a:pt x="8453780" y="673100"/>
                </a:lnTo>
                <a:lnTo>
                  <a:pt x="7792783" y="673100"/>
                </a:lnTo>
                <a:lnTo>
                  <a:pt x="7792783" y="0"/>
                </a:lnTo>
                <a:lnTo>
                  <a:pt x="7771917" y="0"/>
                </a:lnTo>
                <a:lnTo>
                  <a:pt x="7771917" y="673100"/>
                </a:lnTo>
                <a:lnTo>
                  <a:pt x="7771917" y="685800"/>
                </a:lnTo>
                <a:lnTo>
                  <a:pt x="7771917" y="1346200"/>
                </a:lnTo>
                <a:lnTo>
                  <a:pt x="7110908" y="1346200"/>
                </a:lnTo>
                <a:lnTo>
                  <a:pt x="7110908" y="685800"/>
                </a:lnTo>
                <a:lnTo>
                  <a:pt x="7771917" y="685800"/>
                </a:lnTo>
                <a:lnTo>
                  <a:pt x="7771917" y="673100"/>
                </a:lnTo>
                <a:lnTo>
                  <a:pt x="7110908" y="673100"/>
                </a:lnTo>
                <a:lnTo>
                  <a:pt x="7110908" y="0"/>
                </a:lnTo>
                <a:lnTo>
                  <a:pt x="7090042" y="0"/>
                </a:lnTo>
                <a:lnTo>
                  <a:pt x="7090042" y="673100"/>
                </a:lnTo>
                <a:lnTo>
                  <a:pt x="7090042" y="685800"/>
                </a:lnTo>
                <a:lnTo>
                  <a:pt x="7090042" y="1346200"/>
                </a:lnTo>
                <a:lnTo>
                  <a:pt x="6429045" y="1346200"/>
                </a:lnTo>
                <a:lnTo>
                  <a:pt x="6429045" y="685800"/>
                </a:lnTo>
                <a:lnTo>
                  <a:pt x="7090042" y="685800"/>
                </a:lnTo>
                <a:lnTo>
                  <a:pt x="7090042" y="673100"/>
                </a:lnTo>
                <a:lnTo>
                  <a:pt x="6429045" y="673100"/>
                </a:lnTo>
                <a:lnTo>
                  <a:pt x="6429045" y="0"/>
                </a:lnTo>
                <a:lnTo>
                  <a:pt x="6408179" y="0"/>
                </a:lnTo>
                <a:lnTo>
                  <a:pt x="6408179" y="673100"/>
                </a:lnTo>
                <a:lnTo>
                  <a:pt x="6408179" y="685800"/>
                </a:lnTo>
                <a:lnTo>
                  <a:pt x="6408179" y="1346200"/>
                </a:lnTo>
                <a:lnTo>
                  <a:pt x="5747156" y="1346200"/>
                </a:lnTo>
                <a:lnTo>
                  <a:pt x="5747156" y="685800"/>
                </a:lnTo>
                <a:lnTo>
                  <a:pt x="6408179" y="685800"/>
                </a:lnTo>
                <a:lnTo>
                  <a:pt x="6408179" y="673100"/>
                </a:lnTo>
                <a:lnTo>
                  <a:pt x="5747156" y="673100"/>
                </a:lnTo>
                <a:lnTo>
                  <a:pt x="5747156" y="0"/>
                </a:lnTo>
                <a:lnTo>
                  <a:pt x="5726290" y="0"/>
                </a:lnTo>
                <a:lnTo>
                  <a:pt x="5726290" y="673100"/>
                </a:lnTo>
                <a:lnTo>
                  <a:pt x="5726290" y="685800"/>
                </a:lnTo>
                <a:lnTo>
                  <a:pt x="5726290" y="1346200"/>
                </a:lnTo>
                <a:lnTo>
                  <a:pt x="5065280" y="1346200"/>
                </a:lnTo>
                <a:lnTo>
                  <a:pt x="5065280" y="685800"/>
                </a:lnTo>
                <a:lnTo>
                  <a:pt x="5726290" y="685800"/>
                </a:lnTo>
                <a:lnTo>
                  <a:pt x="5726290" y="673100"/>
                </a:lnTo>
                <a:lnTo>
                  <a:pt x="5065280" y="673100"/>
                </a:lnTo>
                <a:lnTo>
                  <a:pt x="5065280" y="0"/>
                </a:lnTo>
                <a:lnTo>
                  <a:pt x="5044414" y="0"/>
                </a:lnTo>
                <a:lnTo>
                  <a:pt x="5044414" y="673100"/>
                </a:lnTo>
                <a:lnTo>
                  <a:pt x="5044414" y="685800"/>
                </a:lnTo>
                <a:lnTo>
                  <a:pt x="5044414" y="1346200"/>
                </a:lnTo>
                <a:lnTo>
                  <a:pt x="4383417" y="1346200"/>
                </a:lnTo>
                <a:lnTo>
                  <a:pt x="4383417" y="685800"/>
                </a:lnTo>
                <a:lnTo>
                  <a:pt x="5044414" y="685800"/>
                </a:lnTo>
                <a:lnTo>
                  <a:pt x="5044414" y="673100"/>
                </a:lnTo>
                <a:lnTo>
                  <a:pt x="4383417" y="673100"/>
                </a:lnTo>
                <a:lnTo>
                  <a:pt x="4383417" y="0"/>
                </a:lnTo>
                <a:lnTo>
                  <a:pt x="4362551" y="0"/>
                </a:lnTo>
                <a:lnTo>
                  <a:pt x="4362551" y="673100"/>
                </a:lnTo>
                <a:lnTo>
                  <a:pt x="4362551" y="685800"/>
                </a:lnTo>
                <a:lnTo>
                  <a:pt x="4362551" y="1346200"/>
                </a:lnTo>
                <a:lnTo>
                  <a:pt x="3701542" y="1346200"/>
                </a:lnTo>
                <a:lnTo>
                  <a:pt x="3701542" y="685800"/>
                </a:lnTo>
                <a:lnTo>
                  <a:pt x="4362551" y="685800"/>
                </a:lnTo>
                <a:lnTo>
                  <a:pt x="4362551" y="673100"/>
                </a:lnTo>
                <a:lnTo>
                  <a:pt x="3701542" y="673100"/>
                </a:lnTo>
                <a:lnTo>
                  <a:pt x="3701542" y="0"/>
                </a:lnTo>
                <a:lnTo>
                  <a:pt x="3680676" y="0"/>
                </a:lnTo>
                <a:lnTo>
                  <a:pt x="3680676" y="673100"/>
                </a:lnTo>
                <a:lnTo>
                  <a:pt x="3680676" y="685800"/>
                </a:lnTo>
                <a:lnTo>
                  <a:pt x="3680676" y="1346200"/>
                </a:lnTo>
                <a:lnTo>
                  <a:pt x="3019679" y="1346200"/>
                </a:lnTo>
                <a:lnTo>
                  <a:pt x="3019679" y="685800"/>
                </a:lnTo>
                <a:lnTo>
                  <a:pt x="3680676" y="685800"/>
                </a:lnTo>
                <a:lnTo>
                  <a:pt x="3680676" y="673100"/>
                </a:lnTo>
                <a:lnTo>
                  <a:pt x="3019679" y="673100"/>
                </a:lnTo>
                <a:lnTo>
                  <a:pt x="3019679" y="0"/>
                </a:lnTo>
                <a:lnTo>
                  <a:pt x="2998813" y="0"/>
                </a:lnTo>
                <a:lnTo>
                  <a:pt x="2998813" y="673100"/>
                </a:lnTo>
                <a:lnTo>
                  <a:pt x="2998813" y="685800"/>
                </a:lnTo>
                <a:lnTo>
                  <a:pt x="2998813" y="1346200"/>
                </a:lnTo>
                <a:lnTo>
                  <a:pt x="2337790" y="1346200"/>
                </a:lnTo>
                <a:lnTo>
                  <a:pt x="2337790" y="685800"/>
                </a:lnTo>
                <a:lnTo>
                  <a:pt x="2998813" y="685800"/>
                </a:lnTo>
                <a:lnTo>
                  <a:pt x="2998813" y="673100"/>
                </a:lnTo>
                <a:lnTo>
                  <a:pt x="2337790" y="673100"/>
                </a:lnTo>
                <a:lnTo>
                  <a:pt x="2337790" y="0"/>
                </a:lnTo>
                <a:lnTo>
                  <a:pt x="2316924" y="0"/>
                </a:lnTo>
                <a:lnTo>
                  <a:pt x="2316924" y="673100"/>
                </a:lnTo>
                <a:lnTo>
                  <a:pt x="2316924" y="685800"/>
                </a:lnTo>
                <a:lnTo>
                  <a:pt x="2316924" y="1346200"/>
                </a:lnTo>
                <a:lnTo>
                  <a:pt x="1655914" y="1346200"/>
                </a:lnTo>
                <a:lnTo>
                  <a:pt x="1655914" y="685800"/>
                </a:lnTo>
                <a:lnTo>
                  <a:pt x="2316924" y="685800"/>
                </a:lnTo>
                <a:lnTo>
                  <a:pt x="2316924" y="673100"/>
                </a:lnTo>
                <a:lnTo>
                  <a:pt x="1655914" y="673100"/>
                </a:lnTo>
                <a:lnTo>
                  <a:pt x="1655914" y="0"/>
                </a:lnTo>
                <a:lnTo>
                  <a:pt x="1635061" y="0"/>
                </a:lnTo>
                <a:lnTo>
                  <a:pt x="1635061" y="673100"/>
                </a:lnTo>
                <a:lnTo>
                  <a:pt x="1635061" y="685800"/>
                </a:lnTo>
                <a:lnTo>
                  <a:pt x="1635061" y="1346200"/>
                </a:lnTo>
                <a:lnTo>
                  <a:pt x="974051" y="1346200"/>
                </a:lnTo>
                <a:lnTo>
                  <a:pt x="974051" y="685800"/>
                </a:lnTo>
                <a:lnTo>
                  <a:pt x="1635061" y="685800"/>
                </a:lnTo>
                <a:lnTo>
                  <a:pt x="1635061" y="673100"/>
                </a:lnTo>
                <a:lnTo>
                  <a:pt x="974051" y="673100"/>
                </a:lnTo>
                <a:lnTo>
                  <a:pt x="974051" y="0"/>
                </a:lnTo>
                <a:lnTo>
                  <a:pt x="953185" y="0"/>
                </a:lnTo>
                <a:lnTo>
                  <a:pt x="953185" y="673100"/>
                </a:lnTo>
                <a:lnTo>
                  <a:pt x="953185" y="685800"/>
                </a:lnTo>
                <a:lnTo>
                  <a:pt x="953185" y="1346200"/>
                </a:lnTo>
                <a:lnTo>
                  <a:pt x="292188" y="1346200"/>
                </a:lnTo>
                <a:lnTo>
                  <a:pt x="292188" y="685800"/>
                </a:lnTo>
                <a:lnTo>
                  <a:pt x="953185" y="685800"/>
                </a:lnTo>
                <a:lnTo>
                  <a:pt x="953185" y="673100"/>
                </a:lnTo>
                <a:lnTo>
                  <a:pt x="292188" y="673100"/>
                </a:lnTo>
                <a:lnTo>
                  <a:pt x="292188" y="0"/>
                </a:lnTo>
                <a:lnTo>
                  <a:pt x="271322" y="0"/>
                </a:lnTo>
                <a:lnTo>
                  <a:pt x="271322" y="673100"/>
                </a:lnTo>
                <a:lnTo>
                  <a:pt x="0" y="673100"/>
                </a:lnTo>
                <a:lnTo>
                  <a:pt x="0" y="685800"/>
                </a:lnTo>
                <a:lnTo>
                  <a:pt x="271322" y="685800"/>
                </a:lnTo>
                <a:lnTo>
                  <a:pt x="271322" y="1346200"/>
                </a:lnTo>
                <a:lnTo>
                  <a:pt x="0" y="1346200"/>
                </a:lnTo>
                <a:lnTo>
                  <a:pt x="0" y="1371600"/>
                </a:lnTo>
                <a:lnTo>
                  <a:pt x="271322" y="1371600"/>
                </a:lnTo>
                <a:lnTo>
                  <a:pt x="271322" y="2032000"/>
                </a:lnTo>
                <a:lnTo>
                  <a:pt x="292188" y="2032000"/>
                </a:lnTo>
                <a:lnTo>
                  <a:pt x="292188" y="1371600"/>
                </a:lnTo>
                <a:lnTo>
                  <a:pt x="953185" y="1371600"/>
                </a:lnTo>
                <a:lnTo>
                  <a:pt x="953185" y="2032000"/>
                </a:lnTo>
                <a:lnTo>
                  <a:pt x="974051" y="2032000"/>
                </a:lnTo>
                <a:lnTo>
                  <a:pt x="974051" y="1371600"/>
                </a:lnTo>
                <a:lnTo>
                  <a:pt x="1635061" y="1371600"/>
                </a:lnTo>
                <a:lnTo>
                  <a:pt x="1635061" y="2032000"/>
                </a:lnTo>
                <a:lnTo>
                  <a:pt x="1655914" y="2032000"/>
                </a:lnTo>
                <a:lnTo>
                  <a:pt x="1655914" y="1371600"/>
                </a:lnTo>
                <a:lnTo>
                  <a:pt x="2316924" y="1371600"/>
                </a:lnTo>
                <a:lnTo>
                  <a:pt x="2316924" y="2032000"/>
                </a:lnTo>
                <a:lnTo>
                  <a:pt x="2337790" y="2032000"/>
                </a:lnTo>
                <a:lnTo>
                  <a:pt x="2337790" y="1371600"/>
                </a:lnTo>
                <a:lnTo>
                  <a:pt x="2998813" y="1371600"/>
                </a:lnTo>
                <a:lnTo>
                  <a:pt x="2998813" y="2032000"/>
                </a:lnTo>
                <a:lnTo>
                  <a:pt x="3019679" y="2032000"/>
                </a:lnTo>
                <a:lnTo>
                  <a:pt x="3019679" y="1371600"/>
                </a:lnTo>
                <a:lnTo>
                  <a:pt x="3680676" y="1371600"/>
                </a:lnTo>
                <a:lnTo>
                  <a:pt x="3680676" y="2032000"/>
                </a:lnTo>
                <a:lnTo>
                  <a:pt x="3701542" y="2032000"/>
                </a:lnTo>
                <a:lnTo>
                  <a:pt x="3701542" y="1371600"/>
                </a:lnTo>
                <a:lnTo>
                  <a:pt x="4362551" y="1371600"/>
                </a:lnTo>
                <a:lnTo>
                  <a:pt x="4362551" y="2032000"/>
                </a:lnTo>
                <a:lnTo>
                  <a:pt x="4383417" y="2032000"/>
                </a:lnTo>
                <a:lnTo>
                  <a:pt x="4383417" y="1371600"/>
                </a:lnTo>
                <a:lnTo>
                  <a:pt x="5044414" y="1371600"/>
                </a:lnTo>
                <a:lnTo>
                  <a:pt x="5044414" y="2032000"/>
                </a:lnTo>
                <a:lnTo>
                  <a:pt x="5065280" y="2032000"/>
                </a:lnTo>
                <a:lnTo>
                  <a:pt x="5065280" y="1371600"/>
                </a:lnTo>
                <a:lnTo>
                  <a:pt x="5726290" y="1371600"/>
                </a:lnTo>
                <a:lnTo>
                  <a:pt x="5726290" y="2032000"/>
                </a:lnTo>
                <a:lnTo>
                  <a:pt x="5747156" y="2032000"/>
                </a:lnTo>
                <a:lnTo>
                  <a:pt x="5747156" y="1371600"/>
                </a:lnTo>
                <a:lnTo>
                  <a:pt x="6408179" y="1371600"/>
                </a:lnTo>
                <a:lnTo>
                  <a:pt x="6408179" y="2032000"/>
                </a:lnTo>
                <a:lnTo>
                  <a:pt x="6429045" y="2032000"/>
                </a:lnTo>
                <a:lnTo>
                  <a:pt x="6429045" y="1371600"/>
                </a:lnTo>
                <a:lnTo>
                  <a:pt x="7090042" y="1371600"/>
                </a:lnTo>
                <a:lnTo>
                  <a:pt x="7090042" y="2032000"/>
                </a:lnTo>
                <a:lnTo>
                  <a:pt x="7110908" y="2032000"/>
                </a:lnTo>
                <a:lnTo>
                  <a:pt x="7110908" y="1371600"/>
                </a:lnTo>
                <a:lnTo>
                  <a:pt x="7771917" y="1371600"/>
                </a:lnTo>
                <a:lnTo>
                  <a:pt x="7771917" y="2032000"/>
                </a:lnTo>
                <a:lnTo>
                  <a:pt x="7792783" y="2032000"/>
                </a:lnTo>
                <a:lnTo>
                  <a:pt x="7792783" y="1371600"/>
                </a:lnTo>
                <a:lnTo>
                  <a:pt x="8453780" y="1371600"/>
                </a:lnTo>
                <a:lnTo>
                  <a:pt x="8453780" y="2032000"/>
                </a:lnTo>
                <a:lnTo>
                  <a:pt x="8474646" y="2032000"/>
                </a:lnTo>
                <a:lnTo>
                  <a:pt x="8474646" y="1371600"/>
                </a:lnTo>
                <a:lnTo>
                  <a:pt x="9135656" y="1371600"/>
                </a:lnTo>
                <a:lnTo>
                  <a:pt x="9135656" y="2032000"/>
                </a:lnTo>
                <a:lnTo>
                  <a:pt x="9156509" y="2032000"/>
                </a:lnTo>
                <a:lnTo>
                  <a:pt x="9156509" y="1371600"/>
                </a:lnTo>
                <a:lnTo>
                  <a:pt x="9817519" y="1371600"/>
                </a:lnTo>
                <a:lnTo>
                  <a:pt x="9817519" y="2032000"/>
                </a:lnTo>
                <a:lnTo>
                  <a:pt x="9838385" y="2032000"/>
                </a:lnTo>
                <a:lnTo>
                  <a:pt x="9838385" y="1371600"/>
                </a:lnTo>
                <a:lnTo>
                  <a:pt x="18287988" y="1371600"/>
                </a:lnTo>
                <a:lnTo>
                  <a:pt x="18287988" y="1346200"/>
                </a:lnTo>
                <a:lnTo>
                  <a:pt x="18020869" y="1346200"/>
                </a:lnTo>
                <a:lnTo>
                  <a:pt x="18020869" y="685800"/>
                </a:lnTo>
                <a:lnTo>
                  <a:pt x="18287988" y="685800"/>
                </a:lnTo>
                <a:lnTo>
                  <a:pt x="18287988" y="6731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4470412"/>
            <a:ext cx="18288000" cy="2705100"/>
          </a:xfrm>
          <a:custGeom>
            <a:avLst/>
            <a:gdLst/>
            <a:ahLst/>
            <a:cxnLst/>
            <a:rect l="l" t="t" r="r" b="b"/>
            <a:pathLst>
              <a:path w="18288000" h="2705100">
                <a:moveTo>
                  <a:pt x="18287988" y="660400"/>
                </a:moveTo>
                <a:lnTo>
                  <a:pt x="18020869" y="660400"/>
                </a:lnTo>
                <a:lnTo>
                  <a:pt x="18020869" y="0"/>
                </a:lnTo>
                <a:lnTo>
                  <a:pt x="18000015" y="0"/>
                </a:lnTo>
                <a:lnTo>
                  <a:pt x="18000015" y="2019300"/>
                </a:lnTo>
                <a:lnTo>
                  <a:pt x="17339006" y="2019300"/>
                </a:lnTo>
                <a:lnTo>
                  <a:pt x="17339006" y="1358900"/>
                </a:lnTo>
                <a:lnTo>
                  <a:pt x="18000015" y="1358900"/>
                </a:lnTo>
                <a:lnTo>
                  <a:pt x="18000015" y="1346200"/>
                </a:lnTo>
                <a:lnTo>
                  <a:pt x="17339006" y="1346200"/>
                </a:lnTo>
                <a:lnTo>
                  <a:pt x="17339006" y="685800"/>
                </a:lnTo>
                <a:lnTo>
                  <a:pt x="18000015" y="685800"/>
                </a:lnTo>
                <a:lnTo>
                  <a:pt x="18000015" y="660400"/>
                </a:lnTo>
                <a:lnTo>
                  <a:pt x="17339006" y="660400"/>
                </a:lnTo>
                <a:lnTo>
                  <a:pt x="17339006" y="0"/>
                </a:lnTo>
                <a:lnTo>
                  <a:pt x="17318139" y="0"/>
                </a:lnTo>
                <a:lnTo>
                  <a:pt x="17318139" y="2019300"/>
                </a:lnTo>
                <a:lnTo>
                  <a:pt x="16657117" y="2019300"/>
                </a:lnTo>
                <a:lnTo>
                  <a:pt x="16657117" y="1358900"/>
                </a:lnTo>
                <a:lnTo>
                  <a:pt x="17318139" y="1358900"/>
                </a:lnTo>
                <a:lnTo>
                  <a:pt x="17318139" y="1346200"/>
                </a:lnTo>
                <a:lnTo>
                  <a:pt x="16657117" y="1346200"/>
                </a:lnTo>
                <a:lnTo>
                  <a:pt x="16657117" y="685800"/>
                </a:lnTo>
                <a:lnTo>
                  <a:pt x="17318139" y="685800"/>
                </a:lnTo>
                <a:lnTo>
                  <a:pt x="17318139" y="660400"/>
                </a:lnTo>
                <a:lnTo>
                  <a:pt x="16657117" y="660400"/>
                </a:lnTo>
                <a:lnTo>
                  <a:pt x="16657117" y="0"/>
                </a:lnTo>
                <a:lnTo>
                  <a:pt x="16636251" y="0"/>
                </a:lnTo>
                <a:lnTo>
                  <a:pt x="16636251" y="2019300"/>
                </a:lnTo>
                <a:lnTo>
                  <a:pt x="15975241" y="2019300"/>
                </a:lnTo>
                <a:lnTo>
                  <a:pt x="15975241" y="1358900"/>
                </a:lnTo>
                <a:lnTo>
                  <a:pt x="16636251" y="1358900"/>
                </a:lnTo>
                <a:lnTo>
                  <a:pt x="16636251" y="1346200"/>
                </a:lnTo>
                <a:lnTo>
                  <a:pt x="15975241" y="1346200"/>
                </a:lnTo>
                <a:lnTo>
                  <a:pt x="15975241" y="685800"/>
                </a:lnTo>
                <a:lnTo>
                  <a:pt x="16636251" y="685800"/>
                </a:lnTo>
                <a:lnTo>
                  <a:pt x="16636251" y="660400"/>
                </a:lnTo>
                <a:lnTo>
                  <a:pt x="15975241" y="660400"/>
                </a:lnTo>
                <a:lnTo>
                  <a:pt x="15975241" y="0"/>
                </a:lnTo>
                <a:lnTo>
                  <a:pt x="15954388" y="0"/>
                </a:lnTo>
                <a:lnTo>
                  <a:pt x="15954388" y="2019300"/>
                </a:lnTo>
                <a:lnTo>
                  <a:pt x="15293378" y="2019300"/>
                </a:lnTo>
                <a:lnTo>
                  <a:pt x="15293378" y="1358900"/>
                </a:lnTo>
                <a:lnTo>
                  <a:pt x="15954388" y="1358900"/>
                </a:lnTo>
                <a:lnTo>
                  <a:pt x="15954388" y="1346200"/>
                </a:lnTo>
                <a:lnTo>
                  <a:pt x="15293378" y="1346200"/>
                </a:lnTo>
                <a:lnTo>
                  <a:pt x="15293378" y="685800"/>
                </a:lnTo>
                <a:lnTo>
                  <a:pt x="15954388" y="685800"/>
                </a:lnTo>
                <a:lnTo>
                  <a:pt x="15954388" y="660400"/>
                </a:lnTo>
                <a:lnTo>
                  <a:pt x="15293378" y="660400"/>
                </a:lnTo>
                <a:lnTo>
                  <a:pt x="15293378" y="0"/>
                </a:lnTo>
                <a:lnTo>
                  <a:pt x="15272512" y="0"/>
                </a:lnTo>
                <a:lnTo>
                  <a:pt x="15272512" y="2019300"/>
                </a:lnTo>
                <a:lnTo>
                  <a:pt x="14611503" y="2019300"/>
                </a:lnTo>
                <a:lnTo>
                  <a:pt x="14611503" y="1358900"/>
                </a:lnTo>
                <a:lnTo>
                  <a:pt x="15272512" y="1358900"/>
                </a:lnTo>
                <a:lnTo>
                  <a:pt x="15272512" y="1346200"/>
                </a:lnTo>
                <a:lnTo>
                  <a:pt x="14611503" y="1346200"/>
                </a:lnTo>
                <a:lnTo>
                  <a:pt x="14611503" y="685800"/>
                </a:lnTo>
                <a:lnTo>
                  <a:pt x="15272512" y="685800"/>
                </a:lnTo>
                <a:lnTo>
                  <a:pt x="15272512" y="660400"/>
                </a:lnTo>
                <a:lnTo>
                  <a:pt x="14611503" y="660400"/>
                </a:lnTo>
                <a:lnTo>
                  <a:pt x="14611503" y="0"/>
                </a:lnTo>
                <a:lnTo>
                  <a:pt x="14590649" y="0"/>
                </a:lnTo>
                <a:lnTo>
                  <a:pt x="14590649" y="2019300"/>
                </a:lnTo>
                <a:lnTo>
                  <a:pt x="13929640" y="2019300"/>
                </a:lnTo>
                <a:lnTo>
                  <a:pt x="13929640" y="1358900"/>
                </a:lnTo>
                <a:lnTo>
                  <a:pt x="14590649" y="1358900"/>
                </a:lnTo>
                <a:lnTo>
                  <a:pt x="14590649" y="1346200"/>
                </a:lnTo>
                <a:lnTo>
                  <a:pt x="13929640" y="1346200"/>
                </a:lnTo>
                <a:lnTo>
                  <a:pt x="13929640" y="685800"/>
                </a:lnTo>
                <a:lnTo>
                  <a:pt x="14590649" y="685800"/>
                </a:lnTo>
                <a:lnTo>
                  <a:pt x="14590649" y="660400"/>
                </a:lnTo>
                <a:lnTo>
                  <a:pt x="13929640" y="660400"/>
                </a:lnTo>
                <a:lnTo>
                  <a:pt x="13929640" y="0"/>
                </a:lnTo>
                <a:lnTo>
                  <a:pt x="13908773" y="0"/>
                </a:lnTo>
                <a:lnTo>
                  <a:pt x="13908773" y="2019300"/>
                </a:lnTo>
                <a:lnTo>
                  <a:pt x="13247751" y="2019300"/>
                </a:lnTo>
                <a:lnTo>
                  <a:pt x="13247751" y="1358900"/>
                </a:lnTo>
                <a:lnTo>
                  <a:pt x="13908773" y="1358900"/>
                </a:lnTo>
                <a:lnTo>
                  <a:pt x="13908773" y="1346200"/>
                </a:lnTo>
                <a:lnTo>
                  <a:pt x="13247751" y="1346200"/>
                </a:lnTo>
                <a:lnTo>
                  <a:pt x="13247751" y="685800"/>
                </a:lnTo>
                <a:lnTo>
                  <a:pt x="13908773" y="685800"/>
                </a:lnTo>
                <a:lnTo>
                  <a:pt x="13908773" y="660400"/>
                </a:lnTo>
                <a:lnTo>
                  <a:pt x="13247751" y="660400"/>
                </a:lnTo>
                <a:lnTo>
                  <a:pt x="13247751" y="0"/>
                </a:lnTo>
                <a:lnTo>
                  <a:pt x="13226885" y="0"/>
                </a:lnTo>
                <a:lnTo>
                  <a:pt x="13226885" y="2019300"/>
                </a:lnTo>
                <a:lnTo>
                  <a:pt x="12565875" y="2019300"/>
                </a:lnTo>
                <a:lnTo>
                  <a:pt x="12565875" y="1358900"/>
                </a:lnTo>
                <a:lnTo>
                  <a:pt x="13226885" y="1358900"/>
                </a:lnTo>
                <a:lnTo>
                  <a:pt x="13226885" y="1346200"/>
                </a:lnTo>
                <a:lnTo>
                  <a:pt x="12565875" y="1346200"/>
                </a:lnTo>
                <a:lnTo>
                  <a:pt x="12565875" y="685800"/>
                </a:lnTo>
                <a:lnTo>
                  <a:pt x="13226885" y="685800"/>
                </a:lnTo>
                <a:lnTo>
                  <a:pt x="13226885" y="660400"/>
                </a:lnTo>
                <a:lnTo>
                  <a:pt x="12565875" y="660400"/>
                </a:lnTo>
                <a:lnTo>
                  <a:pt x="12565875" y="0"/>
                </a:lnTo>
                <a:lnTo>
                  <a:pt x="12545022" y="0"/>
                </a:lnTo>
                <a:lnTo>
                  <a:pt x="12545022" y="2019300"/>
                </a:lnTo>
                <a:lnTo>
                  <a:pt x="11884012" y="2019300"/>
                </a:lnTo>
                <a:lnTo>
                  <a:pt x="11884012" y="1358900"/>
                </a:lnTo>
                <a:lnTo>
                  <a:pt x="12545022" y="1358900"/>
                </a:lnTo>
                <a:lnTo>
                  <a:pt x="12545022" y="1346200"/>
                </a:lnTo>
                <a:lnTo>
                  <a:pt x="11884012" y="1346200"/>
                </a:lnTo>
                <a:lnTo>
                  <a:pt x="11884012" y="685800"/>
                </a:lnTo>
                <a:lnTo>
                  <a:pt x="12545022" y="685800"/>
                </a:lnTo>
                <a:lnTo>
                  <a:pt x="12545022" y="660400"/>
                </a:lnTo>
                <a:lnTo>
                  <a:pt x="11884012" y="660400"/>
                </a:lnTo>
                <a:lnTo>
                  <a:pt x="11884012" y="0"/>
                </a:lnTo>
                <a:lnTo>
                  <a:pt x="11863146" y="0"/>
                </a:lnTo>
                <a:lnTo>
                  <a:pt x="11863146" y="2019300"/>
                </a:lnTo>
                <a:lnTo>
                  <a:pt x="11202137" y="2019300"/>
                </a:lnTo>
                <a:lnTo>
                  <a:pt x="11202137" y="1358900"/>
                </a:lnTo>
                <a:lnTo>
                  <a:pt x="11863146" y="1358900"/>
                </a:lnTo>
                <a:lnTo>
                  <a:pt x="11863146" y="1346200"/>
                </a:lnTo>
                <a:lnTo>
                  <a:pt x="11202137" y="1346200"/>
                </a:lnTo>
                <a:lnTo>
                  <a:pt x="11202137" y="685800"/>
                </a:lnTo>
                <a:lnTo>
                  <a:pt x="11863146" y="685800"/>
                </a:lnTo>
                <a:lnTo>
                  <a:pt x="11863146" y="660400"/>
                </a:lnTo>
                <a:lnTo>
                  <a:pt x="11202137" y="660400"/>
                </a:lnTo>
                <a:lnTo>
                  <a:pt x="11202137" y="0"/>
                </a:lnTo>
                <a:lnTo>
                  <a:pt x="11181283" y="0"/>
                </a:lnTo>
                <a:lnTo>
                  <a:pt x="11181283" y="2019300"/>
                </a:lnTo>
                <a:lnTo>
                  <a:pt x="10520274" y="2019300"/>
                </a:lnTo>
                <a:lnTo>
                  <a:pt x="10520274" y="1358900"/>
                </a:lnTo>
                <a:lnTo>
                  <a:pt x="11181283" y="1358900"/>
                </a:lnTo>
                <a:lnTo>
                  <a:pt x="11181283" y="1346200"/>
                </a:lnTo>
                <a:lnTo>
                  <a:pt x="10520274" y="1346200"/>
                </a:lnTo>
                <a:lnTo>
                  <a:pt x="10520274" y="685800"/>
                </a:lnTo>
                <a:lnTo>
                  <a:pt x="11181283" y="685800"/>
                </a:lnTo>
                <a:lnTo>
                  <a:pt x="11181283" y="660400"/>
                </a:lnTo>
                <a:lnTo>
                  <a:pt x="10520274" y="660400"/>
                </a:lnTo>
                <a:lnTo>
                  <a:pt x="10520274" y="0"/>
                </a:lnTo>
                <a:lnTo>
                  <a:pt x="10499407" y="0"/>
                </a:lnTo>
                <a:lnTo>
                  <a:pt x="10499407" y="2019300"/>
                </a:lnTo>
                <a:lnTo>
                  <a:pt x="9838385" y="2019300"/>
                </a:lnTo>
                <a:lnTo>
                  <a:pt x="9838385" y="1358900"/>
                </a:lnTo>
                <a:lnTo>
                  <a:pt x="10499407" y="1358900"/>
                </a:lnTo>
                <a:lnTo>
                  <a:pt x="10499407" y="1346200"/>
                </a:lnTo>
                <a:lnTo>
                  <a:pt x="9838385" y="1346200"/>
                </a:lnTo>
                <a:lnTo>
                  <a:pt x="9838385" y="685800"/>
                </a:lnTo>
                <a:lnTo>
                  <a:pt x="10499407" y="685800"/>
                </a:lnTo>
                <a:lnTo>
                  <a:pt x="10499407" y="660400"/>
                </a:lnTo>
                <a:lnTo>
                  <a:pt x="9838385" y="660400"/>
                </a:lnTo>
                <a:lnTo>
                  <a:pt x="9838385" y="0"/>
                </a:lnTo>
                <a:lnTo>
                  <a:pt x="9817519" y="0"/>
                </a:lnTo>
                <a:lnTo>
                  <a:pt x="9817519" y="2019300"/>
                </a:lnTo>
                <a:lnTo>
                  <a:pt x="9156509" y="2019300"/>
                </a:lnTo>
                <a:lnTo>
                  <a:pt x="9156509" y="1358900"/>
                </a:lnTo>
                <a:lnTo>
                  <a:pt x="9817519" y="1358900"/>
                </a:lnTo>
                <a:lnTo>
                  <a:pt x="9817519" y="1346200"/>
                </a:lnTo>
                <a:lnTo>
                  <a:pt x="9156509" y="1346200"/>
                </a:lnTo>
                <a:lnTo>
                  <a:pt x="9156509" y="685800"/>
                </a:lnTo>
                <a:lnTo>
                  <a:pt x="9817519" y="685800"/>
                </a:lnTo>
                <a:lnTo>
                  <a:pt x="9817519" y="660400"/>
                </a:lnTo>
                <a:lnTo>
                  <a:pt x="9135656" y="660400"/>
                </a:lnTo>
                <a:lnTo>
                  <a:pt x="9135656" y="685800"/>
                </a:lnTo>
                <a:lnTo>
                  <a:pt x="9135656" y="1346200"/>
                </a:lnTo>
                <a:lnTo>
                  <a:pt x="9135656" y="1358900"/>
                </a:lnTo>
                <a:lnTo>
                  <a:pt x="9135656" y="2019300"/>
                </a:lnTo>
                <a:lnTo>
                  <a:pt x="8474646" y="2019300"/>
                </a:lnTo>
                <a:lnTo>
                  <a:pt x="8474646" y="1358900"/>
                </a:lnTo>
                <a:lnTo>
                  <a:pt x="9135656" y="1358900"/>
                </a:lnTo>
                <a:lnTo>
                  <a:pt x="9135656" y="1346200"/>
                </a:lnTo>
                <a:lnTo>
                  <a:pt x="8474646" y="1346200"/>
                </a:lnTo>
                <a:lnTo>
                  <a:pt x="8474646" y="685800"/>
                </a:lnTo>
                <a:lnTo>
                  <a:pt x="9135656" y="685800"/>
                </a:lnTo>
                <a:lnTo>
                  <a:pt x="9135656" y="660400"/>
                </a:lnTo>
                <a:lnTo>
                  <a:pt x="8453780" y="660400"/>
                </a:lnTo>
                <a:lnTo>
                  <a:pt x="8453780" y="685800"/>
                </a:lnTo>
                <a:lnTo>
                  <a:pt x="8453780" y="1346200"/>
                </a:lnTo>
                <a:lnTo>
                  <a:pt x="8453780" y="1358900"/>
                </a:lnTo>
                <a:lnTo>
                  <a:pt x="8453780" y="2019300"/>
                </a:lnTo>
                <a:lnTo>
                  <a:pt x="7792783" y="2019300"/>
                </a:lnTo>
                <a:lnTo>
                  <a:pt x="7792783" y="1358900"/>
                </a:lnTo>
                <a:lnTo>
                  <a:pt x="8453780" y="1358900"/>
                </a:lnTo>
                <a:lnTo>
                  <a:pt x="8453780" y="1346200"/>
                </a:lnTo>
                <a:lnTo>
                  <a:pt x="7792783" y="1346200"/>
                </a:lnTo>
                <a:lnTo>
                  <a:pt x="7792783" y="685800"/>
                </a:lnTo>
                <a:lnTo>
                  <a:pt x="8453780" y="685800"/>
                </a:lnTo>
                <a:lnTo>
                  <a:pt x="8453780" y="660400"/>
                </a:lnTo>
                <a:lnTo>
                  <a:pt x="7771917" y="660400"/>
                </a:lnTo>
                <a:lnTo>
                  <a:pt x="7771917" y="685800"/>
                </a:lnTo>
                <a:lnTo>
                  <a:pt x="7771917" y="1346200"/>
                </a:lnTo>
                <a:lnTo>
                  <a:pt x="7771917" y="1358900"/>
                </a:lnTo>
                <a:lnTo>
                  <a:pt x="7771917" y="2019300"/>
                </a:lnTo>
                <a:lnTo>
                  <a:pt x="7110908" y="2019300"/>
                </a:lnTo>
                <a:lnTo>
                  <a:pt x="7110908" y="1358900"/>
                </a:lnTo>
                <a:lnTo>
                  <a:pt x="7771917" y="1358900"/>
                </a:lnTo>
                <a:lnTo>
                  <a:pt x="7771917" y="1346200"/>
                </a:lnTo>
                <a:lnTo>
                  <a:pt x="7110908" y="1346200"/>
                </a:lnTo>
                <a:lnTo>
                  <a:pt x="7110908" y="685800"/>
                </a:lnTo>
                <a:lnTo>
                  <a:pt x="7771917" y="685800"/>
                </a:lnTo>
                <a:lnTo>
                  <a:pt x="7771917" y="660400"/>
                </a:lnTo>
                <a:lnTo>
                  <a:pt x="7090042" y="660400"/>
                </a:lnTo>
                <a:lnTo>
                  <a:pt x="7090042" y="685800"/>
                </a:lnTo>
                <a:lnTo>
                  <a:pt x="7090042" y="1346200"/>
                </a:lnTo>
                <a:lnTo>
                  <a:pt x="7090042" y="1358900"/>
                </a:lnTo>
                <a:lnTo>
                  <a:pt x="7090042" y="2019300"/>
                </a:lnTo>
                <a:lnTo>
                  <a:pt x="6429045" y="2019300"/>
                </a:lnTo>
                <a:lnTo>
                  <a:pt x="6429045" y="1358900"/>
                </a:lnTo>
                <a:lnTo>
                  <a:pt x="7090042" y="1358900"/>
                </a:lnTo>
                <a:lnTo>
                  <a:pt x="7090042" y="1346200"/>
                </a:lnTo>
                <a:lnTo>
                  <a:pt x="6429045" y="1346200"/>
                </a:lnTo>
                <a:lnTo>
                  <a:pt x="6429045" y="685800"/>
                </a:lnTo>
                <a:lnTo>
                  <a:pt x="7090042" y="685800"/>
                </a:lnTo>
                <a:lnTo>
                  <a:pt x="7090042" y="660400"/>
                </a:lnTo>
                <a:lnTo>
                  <a:pt x="6408179" y="660400"/>
                </a:lnTo>
                <a:lnTo>
                  <a:pt x="6408179" y="685800"/>
                </a:lnTo>
                <a:lnTo>
                  <a:pt x="6408179" y="1346200"/>
                </a:lnTo>
                <a:lnTo>
                  <a:pt x="6408179" y="1358900"/>
                </a:lnTo>
                <a:lnTo>
                  <a:pt x="6408179" y="2019300"/>
                </a:lnTo>
                <a:lnTo>
                  <a:pt x="5747156" y="2019300"/>
                </a:lnTo>
                <a:lnTo>
                  <a:pt x="5747156" y="1358900"/>
                </a:lnTo>
                <a:lnTo>
                  <a:pt x="6408179" y="1358900"/>
                </a:lnTo>
                <a:lnTo>
                  <a:pt x="6408179" y="1346200"/>
                </a:lnTo>
                <a:lnTo>
                  <a:pt x="5747156" y="1346200"/>
                </a:lnTo>
                <a:lnTo>
                  <a:pt x="5747156" y="685800"/>
                </a:lnTo>
                <a:lnTo>
                  <a:pt x="6408179" y="685800"/>
                </a:lnTo>
                <a:lnTo>
                  <a:pt x="6408179" y="660400"/>
                </a:lnTo>
                <a:lnTo>
                  <a:pt x="5726290" y="660400"/>
                </a:lnTo>
                <a:lnTo>
                  <a:pt x="5726290" y="685800"/>
                </a:lnTo>
                <a:lnTo>
                  <a:pt x="5726290" y="1346200"/>
                </a:lnTo>
                <a:lnTo>
                  <a:pt x="5726290" y="1358900"/>
                </a:lnTo>
                <a:lnTo>
                  <a:pt x="5726290" y="2019300"/>
                </a:lnTo>
                <a:lnTo>
                  <a:pt x="5065280" y="2019300"/>
                </a:lnTo>
                <a:lnTo>
                  <a:pt x="5065280" y="1358900"/>
                </a:lnTo>
                <a:lnTo>
                  <a:pt x="5726290" y="1358900"/>
                </a:lnTo>
                <a:lnTo>
                  <a:pt x="5726290" y="1346200"/>
                </a:lnTo>
                <a:lnTo>
                  <a:pt x="5065280" y="1346200"/>
                </a:lnTo>
                <a:lnTo>
                  <a:pt x="5065280" y="685800"/>
                </a:lnTo>
                <a:lnTo>
                  <a:pt x="5726290" y="685800"/>
                </a:lnTo>
                <a:lnTo>
                  <a:pt x="5726290" y="660400"/>
                </a:lnTo>
                <a:lnTo>
                  <a:pt x="5044414" y="660400"/>
                </a:lnTo>
                <a:lnTo>
                  <a:pt x="5044414" y="685800"/>
                </a:lnTo>
                <a:lnTo>
                  <a:pt x="5044414" y="1346200"/>
                </a:lnTo>
                <a:lnTo>
                  <a:pt x="5044414" y="1358900"/>
                </a:lnTo>
                <a:lnTo>
                  <a:pt x="5044414" y="2019300"/>
                </a:lnTo>
                <a:lnTo>
                  <a:pt x="4383417" y="2019300"/>
                </a:lnTo>
                <a:lnTo>
                  <a:pt x="4383417" y="1358900"/>
                </a:lnTo>
                <a:lnTo>
                  <a:pt x="5044414" y="1358900"/>
                </a:lnTo>
                <a:lnTo>
                  <a:pt x="5044414" y="1346200"/>
                </a:lnTo>
                <a:lnTo>
                  <a:pt x="4383417" y="1346200"/>
                </a:lnTo>
                <a:lnTo>
                  <a:pt x="4383417" y="685800"/>
                </a:lnTo>
                <a:lnTo>
                  <a:pt x="5044414" y="685800"/>
                </a:lnTo>
                <a:lnTo>
                  <a:pt x="5044414" y="660400"/>
                </a:lnTo>
                <a:lnTo>
                  <a:pt x="4362551" y="660400"/>
                </a:lnTo>
                <a:lnTo>
                  <a:pt x="4362551" y="685800"/>
                </a:lnTo>
                <a:lnTo>
                  <a:pt x="4362551" y="1346200"/>
                </a:lnTo>
                <a:lnTo>
                  <a:pt x="4362551" y="1358900"/>
                </a:lnTo>
                <a:lnTo>
                  <a:pt x="4362551" y="2019300"/>
                </a:lnTo>
                <a:lnTo>
                  <a:pt x="3701542" y="2019300"/>
                </a:lnTo>
                <a:lnTo>
                  <a:pt x="3701542" y="1358900"/>
                </a:lnTo>
                <a:lnTo>
                  <a:pt x="4362551" y="1358900"/>
                </a:lnTo>
                <a:lnTo>
                  <a:pt x="4362551" y="1346200"/>
                </a:lnTo>
                <a:lnTo>
                  <a:pt x="3701542" y="1346200"/>
                </a:lnTo>
                <a:lnTo>
                  <a:pt x="3701542" y="685800"/>
                </a:lnTo>
                <a:lnTo>
                  <a:pt x="4362551" y="685800"/>
                </a:lnTo>
                <a:lnTo>
                  <a:pt x="4362551" y="660400"/>
                </a:lnTo>
                <a:lnTo>
                  <a:pt x="3680676" y="660400"/>
                </a:lnTo>
                <a:lnTo>
                  <a:pt x="3680676" y="685800"/>
                </a:lnTo>
                <a:lnTo>
                  <a:pt x="3680676" y="1346200"/>
                </a:lnTo>
                <a:lnTo>
                  <a:pt x="3680676" y="1358900"/>
                </a:lnTo>
                <a:lnTo>
                  <a:pt x="3680676" y="2019300"/>
                </a:lnTo>
                <a:lnTo>
                  <a:pt x="3019679" y="2019300"/>
                </a:lnTo>
                <a:lnTo>
                  <a:pt x="3019679" y="1358900"/>
                </a:lnTo>
                <a:lnTo>
                  <a:pt x="3680676" y="1358900"/>
                </a:lnTo>
                <a:lnTo>
                  <a:pt x="3680676" y="1346200"/>
                </a:lnTo>
                <a:lnTo>
                  <a:pt x="3019679" y="1346200"/>
                </a:lnTo>
                <a:lnTo>
                  <a:pt x="3019679" y="685800"/>
                </a:lnTo>
                <a:lnTo>
                  <a:pt x="3680676" y="685800"/>
                </a:lnTo>
                <a:lnTo>
                  <a:pt x="3680676" y="660400"/>
                </a:lnTo>
                <a:lnTo>
                  <a:pt x="2998813" y="660400"/>
                </a:lnTo>
                <a:lnTo>
                  <a:pt x="2998813" y="685800"/>
                </a:lnTo>
                <a:lnTo>
                  <a:pt x="2998813" y="1346200"/>
                </a:lnTo>
                <a:lnTo>
                  <a:pt x="2998813" y="1358900"/>
                </a:lnTo>
                <a:lnTo>
                  <a:pt x="2998813" y="2019300"/>
                </a:lnTo>
                <a:lnTo>
                  <a:pt x="2337790" y="2019300"/>
                </a:lnTo>
                <a:lnTo>
                  <a:pt x="2337790" y="1358900"/>
                </a:lnTo>
                <a:lnTo>
                  <a:pt x="2998813" y="1358900"/>
                </a:lnTo>
                <a:lnTo>
                  <a:pt x="2998813" y="1346200"/>
                </a:lnTo>
                <a:lnTo>
                  <a:pt x="2337790" y="1346200"/>
                </a:lnTo>
                <a:lnTo>
                  <a:pt x="2337790" y="685800"/>
                </a:lnTo>
                <a:lnTo>
                  <a:pt x="2998813" y="685800"/>
                </a:lnTo>
                <a:lnTo>
                  <a:pt x="2998813" y="660400"/>
                </a:lnTo>
                <a:lnTo>
                  <a:pt x="2316924" y="660400"/>
                </a:lnTo>
                <a:lnTo>
                  <a:pt x="2316924" y="685800"/>
                </a:lnTo>
                <a:lnTo>
                  <a:pt x="2316924" y="1346200"/>
                </a:lnTo>
                <a:lnTo>
                  <a:pt x="2316924" y="1358900"/>
                </a:lnTo>
                <a:lnTo>
                  <a:pt x="2316924" y="2019300"/>
                </a:lnTo>
                <a:lnTo>
                  <a:pt x="1655914" y="2019300"/>
                </a:lnTo>
                <a:lnTo>
                  <a:pt x="1655914" y="1358900"/>
                </a:lnTo>
                <a:lnTo>
                  <a:pt x="2316924" y="1358900"/>
                </a:lnTo>
                <a:lnTo>
                  <a:pt x="2316924" y="1346200"/>
                </a:lnTo>
                <a:lnTo>
                  <a:pt x="1655914" y="1346200"/>
                </a:lnTo>
                <a:lnTo>
                  <a:pt x="1655914" y="685800"/>
                </a:lnTo>
                <a:lnTo>
                  <a:pt x="2316924" y="685800"/>
                </a:lnTo>
                <a:lnTo>
                  <a:pt x="2316924" y="660400"/>
                </a:lnTo>
                <a:lnTo>
                  <a:pt x="1635061" y="660400"/>
                </a:lnTo>
                <a:lnTo>
                  <a:pt x="1635061" y="685800"/>
                </a:lnTo>
                <a:lnTo>
                  <a:pt x="1635061" y="1346200"/>
                </a:lnTo>
                <a:lnTo>
                  <a:pt x="1635061" y="1358900"/>
                </a:lnTo>
                <a:lnTo>
                  <a:pt x="1635061" y="2019300"/>
                </a:lnTo>
                <a:lnTo>
                  <a:pt x="974051" y="2019300"/>
                </a:lnTo>
                <a:lnTo>
                  <a:pt x="974051" y="1358900"/>
                </a:lnTo>
                <a:lnTo>
                  <a:pt x="1635061" y="1358900"/>
                </a:lnTo>
                <a:lnTo>
                  <a:pt x="1635061" y="1346200"/>
                </a:lnTo>
                <a:lnTo>
                  <a:pt x="974051" y="1346200"/>
                </a:lnTo>
                <a:lnTo>
                  <a:pt x="974051" y="685800"/>
                </a:lnTo>
                <a:lnTo>
                  <a:pt x="1635061" y="685800"/>
                </a:lnTo>
                <a:lnTo>
                  <a:pt x="1635061" y="660400"/>
                </a:lnTo>
                <a:lnTo>
                  <a:pt x="953185" y="660400"/>
                </a:lnTo>
                <a:lnTo>
                  <a:pt x="953185" y="685800"/>
                </a:lnTo>
                <a:lnTo>
                  <a:pt x="953185" y="1346200"/>
                </a:lnTo>
                <a:lnTo>
                  <a:pt x="953185" y="1358900"/>
                </a:lnTo>
                <a:lnTo>
                  <a:pt x="953185" y="2019300"/>
                </a:lnTo>
                <a:lnTo>
                  <a:pt x="292188" y="2019300"/>
                </a:lnTo>
                <a:lnTo>
                  <a:pt x="292188" y="1358900"/>
                </a:lnTo>
                <a:lnTo>
                  <a:pt x="953185" y="1358900"/>
                </a:lnTo>
                <a:lnTo>
                  <a:pt x="953185" y="1346200"/>
                </a:lnTo>
                <a:lnTo>
                  <a:pt x="292188" y="1346200"/>
                </a:lnTo>
                <a:lnTo>
                  <a:pt x="292188" y="685800"/>
                </a:lnTo>
                <a:lnTo>
                  <a:pt x="953185" y="685800"/>
                </a:lnTo>
                <a:lnTo>
                  <a:pt x="953185" y="660400"/>
                </a:lnTo>
                <a:lnTo>
                  <a:pt x="0" y="660400"/>
                </a:lnTo>
                <a:lnTo>
                  <a:pt x="0" y="685800"/>
                </a:lnTo>
                <a:lnTo>
                  <a:pt x="271322" y="685800"/>
                </a:lnTo>
                <a:lnTo>
                  <a:pt x="271322" y="1346200"/>
                </a:lnTo>
                <a:lnTo>
                  <a:pt x="0" y="1346200"/>
                </a:lnTo>
                <a:lnTo>
                  <a:pt x="0" y="1358900"/>
                </a:lnTo>
                <a:lnTo>
                  <a:pt x="271322" y="1358900"/>
                </a:lnTo>
                <a:lnTo>
                  <a:pt x="271322" y="2019300"/>
                </a:lnTo>
                <a:lnTo>
                  <a:pt x="0" y="2019300"/>
                </a:lnTo>
                <a:lnTo>
                  <a:pt x="0" y="2044700"/>
                </a:lnTo>
                <a:lnTo>
                  <a:pt x="271322" y="2044700"/>
                </a:lnTo>
                <a:lnTo>
                  <a:pt x="271322" y="2705100"/>
                </a:lnTo>
                <a:lnTo>
                  <a:pt x="292188" y="2705100"/>
                </a:lnTo>
                <a:lnTo>
                  <a:pt x="292188" y="2044700"/>
                </a:lnTo>
                <a:lnTo>
                  <a:pt x="18287988" y="2044700"/>
                </a:lnTo>
                <a:lnTo>
                  <a:pt x="18287988" y="2019300"/>
                </a:lnTo>
                <a:lnTo>
                  <a:pt x="18020869" y="2019300"/>
                </a:lnTo>
                <a:lnTo>
                  <a:pt x="18020869" y="1358900"/>
                </a:lnTo>
                <a:lnTo>
                  <a:pt x="18287988" y="1358900"/>
                </a:lnTo>
                <a:lnTo>
                  <a:pt x="18287988" y="1346200"/>
                </a:lnTo>
                <a:lnTo>
                  <a:pt x="18020869" y="1346200"/>
                </a:lnTo>
                <a:lnTo>
                  <a:pt x="18020869" y="685800"/>
                </a:lnTo>
                <a:lnTo>
                  <a:pt x="18287988" y="685800"/>
                </a:lnTo>
                <a:lnTo>
                  <a:pt x="18287988" y="6604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6515112"/>
            <a:ext cx="18288000" cy="2019300"/>
          </a:xfrm>
          <a:custGeom>
            <a:avLst/>
            <a:gdLst/>
            <a:ahLst/>
            <a:cxnLst/>
            <a:rect l="l" t="t" r="r" b="b"/>
            <a:pathLst>
              <a:path w="18288000" h="2019300">
                <a:moveTo>
                  <a:pt x="18287988" y="660400"/>
                </a:moveTo>
                <a:lnTo>
                  <a:pt x="18020869" y="660400"/>
                </a:lnTo>
                <a:lnTo>
                  <a:pt x="18020869" y="0"/>
                </a:lnTo>
                <a:lnTo>
                  <a:pt x="18000015" y="0"/>
                </a:lnTo>
                <a:lnTo>
                  <a:pt x="18000015" y="660400"/>
                </a:lnTo>
                <a:lnTo>
                  <a:pt x="18000015" y="685800"/>
                </a:lnTo>
                <a:lnTo>
                  <a:pt x="18000015" y="1346200"/>
                </a:lnTo>
                <a:lnTo>
                  <a:pt x="17339006" y="1346200"/>
                </a:lnTo>
                <a:lnTo>
                  <a:pt x="17339006" y="685800"/>
                </a:lnTo>
                <a:lnTo>
                  <a:pt x="18000015" y="685800"/>
                </a:lnTo>
                <a:lnTo>
                  <a:pt x="18000015" y="660400"/>
                </a:lnTo>
                <a:lnTo>
                  <a:pt x="17339006" y="660400"/>
                </a:lnTo>
                <a:lnTo>
                  <a:pt x="17339006" y="0"/>
                </a:lnTo>
                <a:lnTo>
                  <a:pt x="17318139" y="0"/>
                </a:lnTo>
                <a:lnTo>
                  <a:pt x="17318139" y="660400"/>
                </a:lnTo>
                <a:lnTo>
                  <a:pt x="17318139" y="685800"/>
                </a:lnTo>
                <a:lnTo>
                  <a:pt x="17318139" y="1346200"/>
                </a:lnTo>
                <a:lnTo>
                  <a:pt x="16657117" y="1346200"/>
                </a:lnTo>
                <a:lnTo>
                  <a:pt x="16657117" y="685800"/>
                </a:lnTo>
                <a:lnTo>
                  <a:pt x="17318139" y="685800"/>
                </a:lnTo>
                <a:lnTo>
                  <a:pt x="17318139" y="660400"/>
                </a:lnTo>
                <a:lnTo>
                  <a:pt x="16657117" y="660400"/>
                </a:lnTo>
                <a:lnTo>
                  <a:pt x="16657117" y="0"/>
                </a:lnTo>
                <a:lnTo>
                  <a:pt x="16636251" y="0"/>
                </a:lnTo>
                <a:lnTo>
                  <a:pt x="16636251" y="660400"/>
                </a:lnTo>
                <a:lnTo>
                  <a:pt x="16636251" y="685800"/>
                </a:lnTo>
                <a:lnTo>
                  <a:pt x="16636251" y="1346200"/>
                </a:lnTo>
                <a:lnTo>
                  <a:pt x="15975241" y="1346200"/>
                </a:lnTo>
                <a:lnTo>
                  <a:pt x="15975241" y="685800"/>
                </a:lnTo>
                <a:lnTo>
                  <a:pt x="16636251" y="685800"/>
                </a:lnTo>
                <a:lnTo>
                  <a:pt x="16636251" y="660400"/>
                </a:lnTo>
                <a:lnTo>
                  <a:pt x="15975241" y="660400"/>
                </a:lnTo>
                <a:lnTo>
                  <a:pt x="15975241" y="0"/>
                </a:lnTo>
                <a:lnTo>
                  <a:pt x="15954388" y="0"/>
                </a:lnTo>
                <a:lnTo>
                  <a:pt x="15954388" y="660400"/>
                </a:lnTo>
                <a:lnTo>
                  <a:pt x="15954388" y="685800"/>
                </a:lnTo>
                <a:lnTo>
                  <a:pt x="15954388" y="1346200"/>
                </a:lnTo>
                <a:lnTo>
                  <a:pt x="15293378" y="1346200"/>
                </a:lnTo>
                <a:lnTo>
                  <a:pt x="15293378" y="685800"/>
                </a:lnTo>
                <a:lnTo>
                  <a:pt x="15954388" y="685800"/>
                </a:lnTo>
                <a:lnTo>
                  <a:pt x="15954388" y="660400"/>
                </a:lnTo>
                <a:lnTo>
                  <a:pt x="15293378" y="660400"/>
                </a:lnTo>
                <a:lnTo>
                  <a:pt x="15293378" y="0"/>
                </a:lnTo>
                <a:lnTo>
                  <a:pt x="15272512" y="0"/>
                </a:lnTo>
                <a:lnTo>
                  <a:pt x="15272512" y="660400"/>
                </a:lnTo>
                <a:lnTo>
                  <a:pt x="15272512" y="685800"/>
                </a:lnTo>
                <a:lnTo>
                  <a:pt x="15272512" y="1346200"/>
                </a:lnTo>
                <a:lnTo>
                  <a:pt x="14611503" y="1346200"/>
                </a:lnTo>
                <a:lnTo>
                  <a:pt x="14611503" y="685800"/>
                </a:lnTo>
                <a:lnTo>
                  <a:pt x="15272512" y="685800"/>
                </a:lnTo>
                <a:lnTo>
                  <a:pt x="15272512" y="660400"/>
                </a:lnTo>
                <a:lnTo>
                  <a:pt x="14611503" y="660400"/>
                </a:lnTo>
                <a:lnTo>
                  <a:pt x="14611503" y="0"/>
                </a:lnTo>
                <a:lnTo>
                  <a:pt x="14590649" y="0"/>
                </a:lnTo>
                <a:lnTo>
                  <a:pt x="14590649" y="660400"/>
                </a:lnTo>
                <a:lnTo>
                  <a:pt x="14590649" y="685800"/>
                </a:lnTo>
                <a:lnTo>
                  <a:pt x="14590649" y="1346200"/>
                </a:lnTo>
                <a:lnTo>
                  <a:pt x="13929640" y="1346200"/>
                </a:lnTo>
                <a:lnTo>
                  <a:pt x="13929640" y="685800"/>
                </a:lnTo>
                <a:lnTo>
                  <a:pt x="14590649" y="685800"/>
                </a:lnTo>
                <a:lnTo>
                  <a:pt x="14590649" y="660400"/>
                </a:lnTo>
                <a:lnTo>
                  <a:pt x="13929640" y="660400"/>
                </a:lnTo>
                <a:lnTo>
                  <a:pt x="13929640" y="0"/>
                </a:lnTo>
                <a:lnTo>
                  <a:pt x="13908773" y="0"/>
                </a:lnTo>
                <a:lnTo>
                  <a:pt x="13908773" y="660400"/>
                </a:lnTo>
                <a:lnTo>
                  <a:pt x="13908773" y="685800"/>
                </a:lnTo>
                <a:lnTo>
                  <a:pt x="13908773" y="1346200"/>
                </a:lnTo>
                <a:lnTo>
                  <a:pt x="13247751" y="1346200"/>
                </a:lnTo>
                <a:lnTo>
                  <a:pt x="13247751" y="685800"/>
                </a:lnTo>
                <a:lnTo>
                  <a:pt x="13908773" y="685800"/>
                </a:lnTo>
                <a:lnTo>
                  <a:pt x="13908773" y="660400"/>
                </a:lnTo>
                <a:lnTo>
                  <a:pt x="13247751" y="660400"/>
                </a:lnTo>
                <a:lnTo>
                  <a:pt x="13247751" y="0"/>
                </a:lnTo>
                <a:lnTo>
                  <a:pt x="13226885" y="0"/>
                </a:lnTo>
                <a:lnTo>
                  <a:pt x="13226885" y="660400"/>
                </a:lnTo>
                <a:lnTo>
                  <a:pt x="13226885" y="685800"/>
                </a:lnTo>
                <a:lnTo>
                  <a:pt x="13226885" y="1346200"/>
                </a:lnTo>
                <a:lnTo>
                  <a:pt x="12565875" y="1346200"/>
                </a:lnTo>
                <a:lnTo>
                  <a:pt x="12565875" y="685800"/>
                </a:lnTo>
                <a:lnTo>
                  <a:pt x="13226885" y="685800"/>
                </a:lnTo>
                <a:lnTo>
                  <a:pt x="13226885" y="660400"/>
                </a:lnTo>
                <a:lnTo>
                  <a:pt x="12565875" y="660400"/>
                </a:lnTo>
                <a:lnTo>
                  <a:pt x="12565875" y="0"/>
                </a:lnTo>
                <a:lnTo>
                  <a:pt x="12545022" y="0"/>
                </a:lnTo>
                <a:lnTo>
                  <a:pt x="12545022" y="660400"/>
                </a:lnTo>
                <a:lnTo>
                  <a:pt x="12545022" y="685800"/>
                </a:lnTo>
                <a:lnTo>
                  <a:pt x="12545022" y="1346200"/>
                </a:lnTo>
                <a:lnTo>
                  <a:pt x="11884012" y="1346200"/>
                </a:lnTo>
                <a:lnTo>
                  <a:pt x="11884012" y="685800"/>
                </a:lnTo>
                <a:lnTo>
                  <a:pt x="12545022" y="685800"/>
                </a:lnTo>
                <a:lnTo>
                  <a:pt x="12545022" y="660400"/>
                </a:lnTo>
                <a:lnTo>
                  <a:pt x="11884012" y="660400"/>
                </a:lnTo>
                <a:lnTo>
                  <a:pt x="11884012" y="0"/>
                </a:lnTo>
                <a:lnTo>
                  <a:pt x="11863146" y="0"/>
                </a:lnTo>
                <a:lnTo>
                  <a:pt x="11863146" y="660400"/>
                </a:lnTo>
                <a:lnTo>
                  <a:pt x="11863146" y="685800"/>
                </a:lnTo>
                <a:lnTo>
                  <a:pt x="11863146" y="1346200"/>
                </a:lnTo>
                <a:lnTo>
                  <a:pt x="11202137" y="1346200"/>
                </a:lnTo>
                <a:lnTo>
                  <a:pt x="11202137" y="685800"/>
                </a:lnTo>
                <a:lnTo>
                  <a:pt x="11863146" y="685800"/>
                </a:lnTo>
                <a:lnTo>
                  <a:pt x="11863146" y="660400"/>
                </a:lnTo>
                <a:lnTo>
                  <a:pt x="11202137" y="660400"/>
                </a:lnTo>
                <a:lnTo>
                  <a:pt x="11202137" y="0"/>
                </a:lnTo>
                <a:lnTo>
                  <a:pt x="11181283" y="0"/>
                </a:lnTo>
                <a:lnTo>
                  <a:pt x="11181283" y="660400"/>
                </a:lnTo>
                <a:lnTo>
                  <a:pt x="11181283" y="685800"/>
                </a:lnTo>
                <a:lnTo>
                  <a:pt x="11181283" y="1346200"/>
                </a:lnTo>
                <a:lnTo>
                  <a:pt x="10520274" y="1346200"/>
                </a:lnTo>
                <a:lnTo>
                  <a:pt x="10520274" y="685800"/>
                </a:lnTo>
                <a:lnTo>
                  <a:pt x="11181283" y="685800"/>
                </a:lnTo>
                <a:lnTo>
                  <a:pt x="11181283" y="660400"/>
                </a:lnTo>
                <a:lnTo>
                  <a:pt x="10520274" y="660400"/>
                </a:lnTo>
                <a:lnTo>
                  <a:pt x="10520274" y="0"/>
                </a:lnTo>
                <a:lnTo>
                  <a:pt x="10499407" y="0"/>
                </a:lnTo>
                <a:lnTo>
                  <a:pt x="10499407" y="660400"/>
                </a:lnTo>
                <a:lnTo>
                  <a:pt x="10499407" y="685800"/>
                </a:lnTo>
                <a:lnTo>
                  <a:pt x="10499407" y="1346200"/>
                </a:lnTo>
                <a:lnTo>
                  <a:pt x="9838385" y="1346200"/>
                </a:lnTo>
                <a:lnTo>
                  <a:pt x="9838385" y="685800"/>
                </a:lnTo>
                <a:lnTo>
                  <a:pt x="10499407" y="685800"/>
                </a:lnTo>
                <a:lnTo>
                  <a:pt x="10499407" y="660400"/>
                </a:lnTo>
                <a:lnTo>
                  <a:pt x="9838385" y="660400"/>
                </a:lnTo>
                <a:lnTo>
                  <a:pt x="9838385" y="0"/>
                </a:lnTo>
                <a:lnTo>
                  <a:pt x="9817519" y="0"/>
                </a:lnTo>
                <a:lnTo>
                  <a:pt x="9817519" y="660400"/>
                </a:lnTo>
                <a:lnTo>
                  <a:pt x="9817519" y="685800"/>
                </a:lnTo>
                <a:lnTo>
                  <a:pt x="9817519" y="1346200"/>
                </a:lnTo>
                <a:lnTo>
                  <a:pt x="9156509" y="1346200"/>
                </a:lnTo>
                <a:lnTo>
                  <a:pt x="9156509" y="685800"/>
                </a:lnTo>
                <a:lnTo>
                  <a:pt x="9817519" y="685800"/>
                </a:lnTo>
                <a:lnTo>
                  <a:pt x="9817519" y="660400"/>
                </a:lnTo>
                <a:lnTo>
                  <a:pt x="9156509" y="660400"/>
                </a:lnTo>
                <a:lnTo>
                  <a:pt x="9156509" y="0"/>
                </a:lnTo>
                <a:lnTo>
                  <a:pt x="9135656" y="0"/>
                </a:lnTo>
                <a:lnTo>
                  <a:pt x="9135656" y="660400"/>
                </a:lnTo>
                <a:lnTo>
                  <a:pt x="9135656" y="685800"/>
                </a:lnTo>
                <a:lnTo>
                  <a:pt x="9135656" y="1346200"/>
                </a:lnTo>
                <a:lnTo>
                  <a:pt x="8474646" y="1346200"/>
                </a:lnTo>
                <a:lnTo>
                  <a:pt x="8474646" y="685800"/>
                </a:lnTo>
                <a:lnTo>
                  <a:pt x="9135656" y="685800"/>
                </a:lnTo>
                <a:lnTo>
                  <a:pt x="9135656" y="660400"/>
                </a:lnTo>
                <a:lnTo>
                  <a:pt x="8474646" y="660400"/>
                </a:lnTo>
                <a:lnTo>
                  <a:pt x="8474646" y="0"/>
                </a:lnTo>
                <a:lnTo>
                  <a:pt x="8453780" y="0"/>
                </a:lnTo>
                <a:lnTo>
                  <a:pt x="8453780" y="660400"/>
                </a:lnTo>
                <a:lnTo>
                  <a:pt x="8453780" y="685800"/>
                </a:lnTo>
                <a:lnTo>
                  <a:pt x="8453780" y="1346200"/>
                </a:lnTo>
                <a:lnTo>
                  <a:pt x="7792783" y="1346200"/>
                </a:lnTo>
                <a:lnTo>
                  <a:pt x="7792783" y="685800"/>
                </a:lnTo>
                <a:lnTo>
                  <a:pt x="8453780" y="685800"/>
                </a:lnTo>
                <a:lnTo>
                  <a:pt x="8453780" y="660400"/>
                </a:lnTo>
                <a:lnTo>
                  <a:pt x="7792783" y="660400"/>
                </a:lnTo>
                <a:lnTo>
                  <a:pt x="7792783" y="0"/>
                </a:lnTo>
                <a:lnTo>
                  <a:pt x="7771917" y="0"/>
                </a:lnTo>
                <a:lnTo>
                  <a:pt x="7771917" y="660400"/>
                </a:lnTo>
                <a:lnTo>
                  <a:pt x="7771917" y="685800"/>
                </a:lnTo>
                <a:lnTo>
                  <a:pt x="7771917" y="1346200"/>
                </a:lnTo>
                <a:lnTo>
                  <a:pt x="7110908" y="1346200"/>
                </a:lnTo>
                <a:lnTo>
                  <a:pt x="7110908" y="685800"/>
                </a:lnTo>
                <a:lnTo>
                  <a:pt x="7771917" y="685800"/>
                </a:lnTo>
                <a:lnTo>
                  <a:pt x="7771917" y="660400"/>
                </a:lnTo>
                <a:lnTo>
                  <a:pt x="7110908" y="660400"/>
                </a:lnTo>
                <a:lnTo>
                  <a:pt x="7110908" y="0"/>
                </a:lnTo>
                <a:lnTo>
                  <a:pt x="7090042" y="0"/>
                </a:lnTo>
                <a:lnTo>
                  <a:pt x="7090042" y="660400"/>
                </a:lnTo>
                <a:lnTo>
                  <a:pt x="7090042" y="685800"/>
                </a:lnTo>
                <a:lnTo>
                  <a:pt x="7090042" y="1346200"/>
                </a:lnTo>
                <a:lnTo>
                  <a:pt x="6429045" y="1346200"/>
                </a:lnTo>
                <a:lnTo>
                  <a:pt x="6429045" y="685800"/>
                </a:lnTo>
                <a:lnTo>
                  <a:pt x="7090042" y="685800"/>
                </a:lnTo>
                <a:lnTo>
                  <a:pt x="7090042" y="660400"/>
                </a:lnTo>
                <a:lnTo>
                  <a:pt x="6429045" y="660400"/>
                </a:lnTo>
                <a:lnTo>
                  <a:pt x="6429045" y="0"/>
                </a:lnTo>
                <a:lnTo>
                  <a:pt x="6408179" y="0"/>
                </a:lnTo>
                <a:lnTo>
                  <a:pt x="6408179" y="660400"/>
                </a:lnTo>
                <a:lnTo>
                  <a:pt x="6408179" y="685800"/>
                </a:lnTo>
                <a:lnTo>
                  <a:pt x="6408179" y="1346200"/>
                </a:lnTo>
                <a:lnTo>
                  <a:pt x="5747156" y="1346200"/>
                </a:lnTo>
                <a:lnTo>
                  <a:pt x="5747156" y="685800"/>
                </a:lnTo>
                <a:lnTo>
                  <a:pt x="6408179" y="685800"/>
                </a:lnTo>
                <a:lnTo>
                  <a:pt x="6408179" y="660400"/>
                </a:lnTo>
                <a:lnTo>
                  <a:pt x="5747156" y="660400"/>
                </a:lnTo>
                <a:lnTo>
                  <a:pt x="5747156" y="0"/>
                </a:lnTo>
                <a:lnTo>
                  <a:pt x="5726290" y="0"/>
                </a:lnTo>
                <a:lnTo>
                  <a:pt x="5726290" y="660400"/>
                </a:lnTo>
                <a:lnTo>
                  <a:pt x="5726290" y="685800"/>
                </a:lnTo>
                <a:lnTo>
                  <a:pt x="5726290" y="1346200"/>
                </a:lnTo>
                <a:lnTo>
                  <a:pt x="5065280" y="1346200"/>
                </a:lnTo>
                <a:lnTo>
                  <a:pt x="5065280" y="685800"/>
                </a:lnTo>
                <a:lnTo>
                  <a:pt x="5726290" y="685800"/>
                </a:lnTo>
                <a:lnTo>
                  <a:pt x="5726290" y="660400"/>
                </a:lnTo>
                <a:lnTo>
                  <a:pt x="5065280" y="660400"/>
                </a:lnTo>
                <a:lnTo>
                  <a:pt x="5065280" y="0"/>
                </a:lnTo>
                <a:lnTo>
                  <a:pt x="5044414" y="0"/>
                </a:lnTo>
                <a:lnTo>
                  <a:pt x="5044414" y="660400"/>
                </a:lnTo>
                <a:lnTo>
                  <a:pt x="5044414" y="685800"/>
                </a:lnTo>
                <a:lnTo>
                  <a:pt x="5044414" y="1346200"/>
                </a:lnTo>
                <a:lnTo>
                  <a:pt x="4383417" y="1346200"/>
                </a:lnTo>
                <a:lnTo>
                  <a:pt x="4383417" y="685800"/>
                </a:lnTo>
                <a:lnTo>
                  <a:pt x="5044414" y="685800"/>
                </a:lnTo>
                <a:lnTo>
                  <a:pt x="5044414" y="660400"/>
                </a:lnTo>
                <a:lnTo>
                  <a:pt x="4383417" y="660400"/>
                </a:lnTo>
                <a:lnTo>
                  <a:pt x="4383417" y="0"/>
                </a:lnTo>
                <a:lnTo>
                  <a:pt x="4362551" y="0"/>
                </a:lnTo>
                <a:lnTo>
                  <a:pt x="4362551" y="660400"/>
                </a:lnTo>
                <a:lnTo>
                  <a:pt x="4362551" y="685800"/>
                </a:lnTo>
                <a:lnTo>
                  <a:pt x="4362551" y="1346200"/>
                </a:lnTo>
                <a:lnTo>
                  <a:pt x="3701542" y="1346200"/>
                </a:lnTo>
                <a:lnTo>
                  <a:pt x="3701542" y="685800"/>
                </a:lnTo>
                <a:lnTo>
                  <a:pt x="4362551" y="685800"/>
                </a:lnTo>
                <a:lnTo>
                  <a:pt x="4362551" y="660400"/>
                </a:lnTo>
                <a:lnTo>
                  <a:pt x="3701542" y="660400"/>
                </a:lnTo>
                <a:lnTo>
                  <a:pt x="3701542" y="0"/>
                </a:lnTo>
                <a:lnTo>
                  <a:pt x="3680676" y="0"/>
                </a:lnTo>
                <a:lnTo>
                  <a:pt x="3680676" y="660400"/>
                </a:lnTo>
                <a:lnTo>
                  <a:pt x="3680676" y="685800"/>
                </a:lnTo>
                <a:lnTo>
                  <a:pt x="3680676" y="1346200"/>
                </a:lnTo>
                <a:lnTo>
                  <a:pt x="3019679" y="1346200"/>
                </a:lnTo>
                <a:lnTo>
                  <a:pt x="3019679" y="685800"/>
                </a:lnTo>
                <a:lnTo>
                  <a:pt x="3680676" y="685800"/>
                </a:lnTo>
                <a:lnTo>
                  <a:pt x="3680676" y="660400"/>
                </a:lnTo>
                <a:lnTo>
                  <a:pt x="3019679" y="660400"/>
                </a:lnTo>
                <a:lnTo>
                  <a:pt x="3019679" y="0"/>
                </a:lnTo>
                <a:lnTo>
                  <a:pt x="2998813" y="0"/>
                </a:lnTo>
                <a:lnTo>
                  <a:pt x="2998813" y="660400"/>
                </a:lnTo>
                <a:lnTo>
                  <a:pt x="2998813" y="685800"/>
                </a:lnTo>
                <a:lnTo>
                  <a:pt x="2998813" y="1346200"/>
                </a:lnTo>
                <a:lnTo>
                  <a:pt x="2337790" y="1346200"/>
                </a:lnTo>
                <a:lnTo>
                  <a:pt x="2337790" y="685800"/>
                </a:lnTo>
                <a:lnTo>
                  <a:pt x="2998813" y="685800"/>
                </a:lnTo>
                <a:lnTo>
                  <a:pt x="2998813" y="660400"/>
                </a:lnTo>
                <a:lnTo>
                  <a:pt x="2337790" y="660400"/>
                </a:lnTo>
                <a:lnTo>
                  <a:pt x="2337790" y="0"/>
                </a:lnTo>
                <a:lnTo>
                  <a:pt x="2316924" y="0"/>
                </a:lnTo>
                <a:lnTo>
                  <a:pt x="2316924" y="660400"/>
                </a:lnTo>
                <a:lnTo>
                  <a:pt x="2316924" y="685800"/>
                </a:lnTo>
                <a:lnTo>
                  <a:pt x="2316924" y="1346200"/>
                </a:lnTo>
                <a:lnTo>
                  <a:pt x="1655914" y="1346200"/>
                </a:lnTo>
                <a:lnTo>
                  <a:pt x="1655914" y="685800"/>
                </a:lnTo>
                <a:lnTo>
                  <a:pt x="2316924" y="685800"/>
                </a:lnTo>
                <a:lnTo>
                  <a:pt x="2316924" y="660400"/>
                </a:lnTo>
                <a:lnTo>
                  <a:pt x="1655914" y="660400"/>
                </a:lnTo>
                <a:lnTo>
                  <a:pt x="1655914" y="0"/>
                </a:lnTo>
                <a:lnTo>
                  <a:pt x="1635061" y="0"/>
                </a:lnTo>
                <a:lnTo>
                  <a:pt x="1635061" y="660400"/>
                </a:lnTo>
                <a:lnTo>
                  <a:pt x="1635061" y="685800"/>
                </a:lnTo>
                <a:lnTo>
                  <a:pt x="1635061" y="1346200"/>
                </a:lnTo>
                <a:lnTo>
                  <a:pt x="974051" y="1346200"/>
                </a:lnTo>
                <a:lnTo>
                  <a:pt x="974051" y="685800"/>
                </a:lnTo>
                <a:lnTo>
                  <a:pt x="1635061" y="685800"/>
                </a:lnTo>
                <a:lnTo>
                  <a:pt x="1635061" y="660400"/>
                </a:lnTo>
                <a:lnTo>
                  <a:pt x="974051" y="660400"/>
                </a:lnTo>
                <a:lnTo>
                  <a:pt x="974051" y="0"/>
                </a:lnTo>
                <a:lnTo>
                  <a:pt x="953185" y="0"/>
                </a:lnTo>
                <a:lnTo>
                  <a:pt x="953185" y="660400"/>
                </a:lnTo>
                <a:lnTo>
                  <a:pt x="953185" y="685800"/>
                </a:lnTo>
                <a:lnTo>
                  <a:pt x="953185" y="1346200"/>
                </a:lnTo>
                <a:lnTo>
                  <a:pt x="292188" y="1346200"/>
                </a:lnTo>
                <a:lnTo>
                  <a:pt x="292188" y="685800"/>
                </a:lnTo>
                <a:lnTo>
                  <a:pt x="953185" y="685800"/>
                </a:lnTo>
                <a:lnTo>
                  <a:pt x="953185" y="660400"/>
                </a:lnTo>
                <a:lnTo>
                  <a:pt x="292188" y="660400"/>
                </a:lnTo>
                <a:lnTo>
                  <a:pt x="292188" y="0"/>
                </a:lnTo>
                <a:lnTo>
                  <a:pt x="271322" y="0"/>
                </a:lnTo>
                <a:lnTo>
                  <a:pt x="271322" y="660400"/>
                </a:lnTo>
                <a:lnTo>
                  <a:pt x="0" y="660400"/>
                </a:lnTo>
                <a:lnTo>
                  <a:pt x="0" y="685800"/>
                </a:lnTo>
                <a:lnTo>
                  <a:pt x="271322" y="685800"/>
                </a:lnTo>
                <a:lnTo>
                  <a:pt x="271322" y="1346200"/>
                </a:lnTo>
                <a:lnTo>
                  <a:pt x="0" y="1346200"/>
                </a:lnTo>
                <a:lnTo>
                  <a:pt x="0" y="1358900"/>
                </a:lnTo>
                <a:lnTo>
                  <a:pt x="271322" y="1358900"/>
                </a:lnTo>
                <a:lnTo>
                  <a:pt x="271322" y="2019300"/>
                </a:lnTo>
                <a:lnTo>
                  <a:pt x="292188" y="2019300"/>
                </a:lnTo>
                <a:lnTo>
                  <a:pt x="292188" y="1358900"/>
                </a:lnTo>
                <a:lnTo>
                  <a:pt x="953185" y="1358900"/>
                </a:lnTo>
                <a:lnTo>
                  <a:pt x="953185" y="2019300"/>
                </a:lnTo>
                <a:lnTo>
                  <a:pt x="974051" y="2019300"/>
                </a:lnTo>
                <a:lnTo>
                  <a:pt x="974051" y="1358900"/>
                </a:lnTo>
                <a:lnTo>
                  <a:pt x="1635061" y="1358900"/>
                </a:lnTo>
                <a:lnTo>
                  <a:pt x="1635061" y="2019300"/>
                </a:lnTo>
                <a:lnTo>
                  <a:pt x="1655914" y="2019300"/>
                </a:lnTo>
                <a:lnTo>
                  <a:pt x="1655914" y="1358900"/>
                </a:lnTo>
                <a:lnTo>
                  <a:pt x="2316924" y="1358900"/>
                </a:lnTo>
                <a:lnTo>
                  <a:pt x="2316924" y="2019300"/>
                </a:lnTo>
                <a:lnTo>
                  <a:pt x="2337790" y="2019300"/>
                </a:lnTo>
                <a:lnTo>
                  <a:pt x="2337790" y="1358900"/>
                </a:lnTo>
                <a:lnTo>
                  <a:pt x="2998813" y="1358900"/>
                </a:lnTo>
                <a:lnTo>
                  <a:pt x="2998813" y="2019300"/>
                </a:lnTo>
                <a:lnTo>
                  <a:pt x="3019679" y="2019300"/>
                </a:lnTo>
                <a:lnTo>
                  <a:pt x="3019679" y="1358900"/>
                </a:lnTo>
                <a:lnTo>
                  <a:pt x="3680676" y="1358900"/>
                </a:lnTo>
                <a:lnTo>
                  <a:pt x="3680676" y="2019300"/>
                </a:lnTo>
                <a:lnTo>
                  <a:pt x="3701542" y="2019300"/>
                </a:lnTo>
                <a:lnTo>
                  <a:pt x="3701542" y="1358900"/>
                </a:lnTo>
                <a:lnTo>
                  <a:pt x="4362551" y="1358900"/>
                </a:lnTo>
                <a:lnTo>
                  <a:pt x="4362551" y="2019300"/>
                </a:lnTo>
                <a:lnTo>
                  <a:pt x="4383417" y="2019300"/>
                </a:lnTo>
                <a:lnTo>
                  <a:pt x="4383417" y="1358900"/>
                </a:lnTo>
                <a:lnTo>
                  <a:pt x="5044414" y="1358900"/>
                </a:lnTo>
                <a:lnTo>
                  <a:pt x="5044414" y="2019300"/>
                </a:lnTo>
                <a:lnTo>
                  <a:pt x="5065280" y="2019300"/>
                </a:lnTo>
                <a:lnTo>
                  <a:pt x="5065280" y="1358900"/>
                </a:lnTo>
                <a:lnTo>
                  <a:pt x="5726290" y="1358900"/>
                </a:lnTo>
                <a:lnTo>
                  <a:pt x="5726290" y="2019300"/>
                </a:lnTo>
                <a:lnTo>
                  <a:pt x="5747156" y="2019300"/>
                </a:lnTo>
                <a:lnTo>
                  <a:pt x="5747156" y="1358900"/>
                </a:lnTo>
                <a:lnTo>
                  <a:pt x="6408179" y="1358900"/>
                </a:lnTo>
                <a:lnTo>
                  <a:pt x="6408179" y="2019300"/>
                </a:lnTo>
                <a:lnTo>
                  <a:pt x="6429045" y="2019300"/>
                </a:lnTo>
                <a:lnTo>
                  <a:pt x="6429045" y="1358900"/>
                </a:lnTo>
                <a:lnTo>
                  <a:pt x="7090042" y="1358900"/>
                </a:lnTo>
                <a:lnTo>
                  <a:pt x="7090042" y="2019300"/>
                </a:lnTo>
                <a:lnTo>
                  <a:pt x="7110908" y="2019300"/>
                </a:lnTo>
                <a:lnTo>
                  <a:pt x="7110908" y="1358900"/>
                </a:lnTo>
                <a:lnTo>
                  <a:pt x="7771917" y="1358900"/>
                </a:lnTo>
                <a:lnTo>
                  <a:pt x="7771917" y="2019300"/>
                </a:lnTo>
                <a:lnTo>
                  <a:pt x="7792783" y="2019300"/>
                </a:lnTo>
                <a:lnTo>
                  <a:pt x="7792783" y="1358900"/>
                </a:lnTo>
                <a:lnTo>
                  <a:pt x="8453780" y="1358900"/>
                </a:lnTo>
                <a:lnTo>
                  <a:pt x="8453780" y="2019300"/>
                </a:lnTo>
                <a:lnTo>
                  <a:pt x="8474646" y="2019300"/>
                </a:lnTo>
                <a:lnTo>
                  <a:pt x="8474646" y="1358900"/>
                </a:lnTo>
                <a:lnTo>
                  <a:pt x="9135656" y="1358900"/>
                </a:lnTo>
                <a:lnTo>
                  <a:pt x="9135656" y="2019300"/>
                </a:lnTo>
                <a:lnTo>
                  <a:pt x="9156509" y="2019300"/>
                </a:lnTo>
                <a:lnTo>
                  <a:pt x="9156509" y="1358900"/>
                </a:lnTo>
                <a:lnTo>
                  <a:pt x="9817519" y="1358900"/>
                </a:lnTo>
                <a:lnTo>
                  <a:pt x="9817519" y="2019300"/>
                </a:lnTo>
                <a:lnTo>
                  <a:pt x="9838385" y="2019300"/>
                </a:lnTo>
                <a:lnTo>
                  <a:pt x="9838385" y="1358900"/>
                </a:lnTo>
                <a:lnTo>
                  <a:pt x="18287988" y="1358900"/>
                </a:lnTo>
                <a:lnTo>
                  <a:pt x="18287988" y="1346200"/>
                </a:lnTo>
                <a:lnTo>
                  <a:pt x="18020869" y="1346200"/>
                </a:lnTo>
                <a:lnTo>
                  <a:pt x="18020869" y="685800"/>
                </a:lnTo>
                <a:lnTo>
                  <a:pt x="18287988" y="685800"/>
                </a:lnTo>
                <a:lnTo>
                  <a:pt x="18287988" y="6604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7874012"/>
            <a:ext cx="18288000" cy="2400300"/>
          </a:xfrm>
          <a:custGeom>
            <a:avLst/>
            <a:gdLst/>
            <a:ahLst/>
            <a:cxnLst/>
            <a:rect l="l" t="t" r="r" b="b"/>
            <a:pathLst>
              <a:path w="18288000" h="2400300">
                <a:moveTo>
                  <a:pt x="18287988" y="660400"/>
                </a:moveTo>
                <a:lnTo>
                  <a:pt x="18020869" y="660400"/>
                </a:lnTo>
                <a:lnTo>
                  <a:pt x="18020869" y="0"/>
                </a:lnTo>
                <a:lnTo>
                  <a:pt x="18000015" y="0"/>
                </a:lnTo>
                <a:lnTo>
                  <a:pt x="18000015" y="2032000"/>
                </a:lnTo>
                <a:lnTo>
                  <a:pt x="17339006" y="2032000"/>
                </a:lnTo>
                <a:lnTo>
                  <a:pt x="17339006" y="1371600"/>
                </a:lnTo>
                <a:lnTo>
                  <a:pt x="18000015" y="1371600"/>
                </a:lnTo>
                <a:lnTo>
                  <a:pt x="18000015" y="1346200"/>
                </a:lnTo>
                <a:lnTo>
                  <a:pt x="17339006" y="1346200"/>
                </a:lnTo>
                <a:lnTo>
                  <a:pt x="17339006" y="685800"/>
                </a:lnTo>
                <a:lnTo>
                  <a:pt x="18000015" y="685800"/>
                </a:lnTo>
                <a:lnTo>
                  <a:pt x="18000015" y="660400"/>
                </a:lnTo>
                <a:lnTo>
                  <a:pt x="17339006" y="660400"/>
                </a:lnTo>
                <a:lnTo>
                  <a:pt x="17339006" y="0"/>
                </a:lnTo>
                <a:lnTo>
                  <a:pt x="17318139" y="0"/>
                </a:lnTo>
                <a:lnTo>
                  <a:pt x="17318139" y="2032000"/>
                </a:lnTo>
                <a:lnTo>
                  <a:pt x="16657117" y="2032000"/>
                </a:lnTo>
                <a:lnTo>
                  <a:pt x="16657117" y="1371600"/>
                </a:lnTo>
                <a:lnTo>
                  <a:pt x="17318139" y="1371600"/>
                </a:lnTo>
                <a:lnTo>
                  <a:pt x="17318139" y="1346200"/>
                </a:lnTo>
                <a:lnTo>
                  <a:pt x="16657117" y="1346200"/>
                </a:lnTo>
                <a:lnTo>
                  <a:pt x="16657117" y="685800"/>
                </a:lnTo>
                <a:lnTo>
                  <a:pt x="17318139" y="685800"/>
                </a:lnTo>
                <a:lnTo>
                  <a:pt x="17318139" y="660400"/>
                </a:lnTo>
                <a:lnTo>
                  <a:pt x="16657117" y="660400"/>
                </a:lnTo>
                <a:lnTo>
                  <a:pt x="16657117" y="0"/>
                </a:lnTo>
                <a:lnTo>
                  <a:pt x="16636251" y="0"/>
                </a:lnTo>
                <a:lnTo>
                  <a:pt x="16636251" y="2032000"/>
                </a:lnTo>
                <a:lnTo>
                  <a:pt x="15975241" y="2032000"/>
                </a:lnTo>
                <a:lnTo>
                  <a:pt x="15975241" y="1371600"/>
                </a:lnTo>
                <a:lnTo>
                  <a:pt x="16636251" y="1371600"/>
                </a:lnTo>
                <a:lnTo>
                  <a:pt x="16636251" y="1346200"/>
                </a:lnTo>
                <a:lnTo>
                  <a:pt x="15975241" y="1346200"/>
                </a:lnTo>
                <a:lnTo>
                  <a:pt x="15975241" y="685800"/>
                </a:lnTo>
                <a:lnTo>
                  <a:pt x="16636251" y="685800"/>
                </a:lnTo>
                <a:lnTo>
                  <a:pt x="16636251" y="660400"/>
                </a:lnTo>
                <a:lnTo>
                  <a:pt x="15975241" y="660400"/>
                </a:lnTo>
                <a:lnTo>
                  <a:pt x="15975241" y="0"/>
                </a:lnTo>
                <a:lnTo>
                  <a:pt x="15954388" y="0"/>
                </a:lnTo>
                <a:lnTo>
                  <a:pt x="15954388" y="2032000"/>
                </a:lnTo>
                <a:lnTo>
                  <a:pt x="15293378" y="2032000"/>
                </a:lnTo>
                <a:lnTo>
                  <a:pt x="15293378" y="1371600"/>
                </a:lnTo>
                <a:lnTo>
                  <a:pt x="15954388" y="1371600"/>
                </a:lnTo>
                <a:lnTo>
                  <a:pt x="15954388" y="1346200"/>
                </a:lnTo>
                <a:lnTo>
                  <a:pt x="15293378" y="1346200"/>
                </a:lnTo>
                <a:lnTo>
                  <a:pt x="15293378" y="685800"/>
                </a:lnTo>
                <a:lnTo>
                  <a:pt x="15954388" y="685800"/>
                </a:lnTo>
                <a:lnTo>
                  <a:pt x="15954388" y="660400"/>
                </a:lnTo>
                <a:lnTo>
                  <a:pt x="15293378" y="660400"/>
                </a:lnTo>
                <a:lnTo>
                  <a:pt x="15293378" y="0"/>
                </a:lnTo>
                <a:lnTo>
                  <a:pt x="15272512" y="0"/>
                </a:lnTo>
                <a:lnTo>
                  <a:pt x="15272512" y="2032000"/>
                </a:lnTo>
                <a:lnTo>
                  <a:pt x="14611503" y="2032000"/>
                </a:lnTo>
                <a:lnTo>
                  <a:pt x="14611503" y="1371600"/>
                </a:lnTo>
                <a:lnTo>
                  <a:pt x="15272512" y="1371600"/>
                </a:lnTo>
                <a:lnTo>
                  <a:pt x="15272512" y="1346200"/>
                </a:lnTo>
                <a:lnTo>
                  <a:pt x="14611503" y="1346200"/>
                </a:lnTo>
                <a:lnTo>
                  <a:pt x="14611503" y="685800"/>
                </a:lnTo>
                <a:lnTo>
                  <a:pt x="15272512" y="685800"/>
                </a:lnTo>
                <a:lnTo>
                  <a:pt x="15272512" y="660400"/>
                </a:lnTo>
                <a:lnTo>
                  <a:pt x="14611503" y="660400"/>
                </a:lnTo>
                <a:lnTo>
                  <a:pt x="14611503" y="0"/>
                </a:lnTo>
                <a:lnTo>
                  <a:pt x="14590649" y="0"/>
                </a:lnTo>
                <a:lnTo>
                  <a:pt x="14590649" y="2032000"/>
                </a:lnTo>
                <a:lnTo>
                  <a:pt x="13929640" y="2032000"/>
                </a:lnTo>
                <a:lnTo>
                  <a:pt x="13929640" y="1371600"/>
                </a:lnTo>
                <a:lnTo>
                  <a:pt x="14590649" y="1371600"/>
                </a:lnTo>
                <a:lnTo>
                  <a:pt x="14590649" y="1346200"/>
                </a:lnTo>
                <a:lnTo>
                  <a:pt x="13929640" y="1346200"/>
                </a:lnTo>
                <a:lnTo>
                  <a:pt x="13929640" y="685800"/>
                </a:lnTo>
                <a:lnTo>
                  <a:pt x="14590649" y="685800"/>
                </a:lnTo>
                <a:lnTo>
                  <a:pt x="14590649" y="660400"/>
                </a:lnTo>
                <a:lnTo>
                  <a:pt x="13929640" y="660400"/>
                </a:lnTo>
                <a:lnTo>
                  <a:pt x="13929640" y="0"/>
                </a:lnTo>
                <a:lnTo>
                  <a:pt x="13908773" y="0"/>
                </a:lnTo>
                <a:lnTo>
                  <a:pt x="13908773" y="2032000"/>
                </a:lnTo>
                <a:lnTo>
                  <a:pt x="13247751" y="2032000"/>
                </a:lnTo>
                <a:lnTo>
                  <a:pt x="13247751" y="1371600"/>
                </a:lnTo>
                <a:lnTo>
                  <a:pt x="13908773" y="1371600"/>
                </a:lnTo>
                <a:lnTo>
                  <a:pt x="13908773" y="1346200"/>
                </a:lnTo>
                <a:lnTo>
                  <a:pt x="13247751" y="1346200"/>
                </a:lnTo>
                <a:lnTo>
                  <a:pt x="13247751" y="685800"/>
                </a:lnTo>
                <a:lnTo>
                  <a:pt x="13908773" y="685800"/>
                </a:lnTo>
                <a:lnTo>
                  <a:pt x="13908773" y="660400"/>
                </a:lnTo>
                <a:lnTo>
                  <a:pt x="13247751" y="660400"/>
                </a:lnTo>
                <a:lnTo>
                  <a:pt x="13247751" y="0"/>
                </a:lnTo>
                <a:lnTo>
                  <a:pt x="13226885" y="0"/>
                </a:lnTo>
                <a:lnTo>
                  <a:pt x="13226885" y="2032000"/>
                </a:lnTo>
                <a:lnTo>
                  <a:pt x="12565875" y="2032000"/>
                </a:lnTo>
                <a:lnTo>
                  <a:pt x="12565875" y="1371600"/>
                </a:lnTo>
                <a:lnTo>
                  <a:pt x="13226885" y="1371600"/>
                </a:lnTo>
                <a:lnTo>
                  <a:pt x="13226885" y="1346200"/>
                </a:lnTo>
                <a:lnTo>
                  <a:pt x="12565875" y="1346200"/>
                </a:lnTo>
                <a:lnTo>
                  <a:pt x="12565875" y="685800"/>
                </a:lnTo>
                <a:lnTo>
                  <a:pt x="13226885" y="685800"/>
                </a:lnTo>
                <a:lnTo>
                  <a:pt x="13226885" y="660400"/>
                </a:lnTo>
                <a:lnTo>
                  <a:pt x="12565875" y="660400"/>
                </a:lnTo>
                <a:lnTo>
                  <a:pt x="12565875" y="0"/>
                </a:lnTo>
                <a:lnTo>
                  <a:pt x="12545022" y="0"/>
                </a:lnTo>
                <a:lnTo>
                  <a:pt x="12545022" y="2032000"/>
                </a:lnTo>
                <a:lnTo>
                  <a:pt x="11884012" y="2032000"/>
                </a:lnTo>
                <a:lnTo>
                  <a:pt x="11884012" y="1371600"/>
                </a:lnTo>
                <a:lnTo>
                  <a:pt x="12545022" y="1371600"/>
                </a:lnTo>
                <a:lnTo>
                  <a:pt x="12545022" y="1346200"/>
                </a:lnTo>
                <a:lnTo>
                  <a:pt x="11884012" y="1346200"/>
                </a:lnTo>
                <a:lnTo>
                  <a:pt x="11884012" y="685800"/>
                </a:lnTo>
                <a:lnTo>
                  <a:pt x="12545022" y="685800"/>
                </a:lnTo>
                <a:lnTo>
                  <a:pt x="12545022" y="660400"/>
                </a:lnTo>
                <a:lnTo>
                  <a:pt x="11884012" y="660400"/>
                </a:lnTo>
                <a:lnTo>
                  <a:pt x="11884012" y="0"/>
                </a:lnTo>
                <a:lnTo>
                  <a:pt x="11863146" y="0"/>
                </a:lnTo>
                <a:lnTo>
                  <a:pt x="11863146" y="2032000"/>
                </a:lnTo>
                <a:lnTo>
                  <a:pt x="11202137" y="2032000"/>
                </a:lnTo>
                <a:lnTo>
                  <a:pt x="11202137" y="1371600"/>
                </a:lnTo>
                <a:lnTo>
                  <a:pt x="11863146" y="1371600"/>
                </a:lnTo>
                <a:lnTo>
                  <a:pt x="11863146" y="1346200"/>
                </a:lnTo>
                <a:lnTo>
                  <a:pt x="11202137" y="1346200"/>
                </a:lnTo>
                <a:lnTo>
                  <a:pt x="11202137" y="685800"/>
                </a:lnTo>
                <a:lnTo>
                  <a:pt x="11863146" y="685800"/>
                </a:lnTo>
                <a:lnTo>
                  <a:pt x="11863146" y="660400"/>
                </a:lnTo>
                <a:lnTo>
                  <a:pt x="11202137" y="660400"/>
                </a:lnTo>
                <a:lnTo>
                  <a:pt x="11202137" y="0"/>
                </a:lnTo>
                <a:lnTo>
                  <a:pt x="11181283" y="0"/>
                </a:lnTo>
                <a:lnTo>
                  <a:pt x="11181283" y="2032000"/>
                </a:lnTo>
                <a:lnTo>
                  <a:pt x="10520274" y="2032000"/>
                </a:lnTo>
                <a:lnTo>
                  <a:pt x="10520274" y="1371600"/>
                </a:lnTo>
                <a:lnTo>
                  <a:pt x="11181283" y="1371600"/>
                </a:lnTo>
                <a:lnTo>
                  <a:pt x="11181283" y="1346200"/>
                </a:lnTo>
                <a:lnTo>
                  <a:pt x="10520274" y="1346200"/>
                </a:lnTo>
                <a:lnTo>
                  <a:pt x="10520274" y="685800"/>
                </a:lnTo>
                <a:lnTo>
                  <a:pt x="11181283" y="685800"/>
                </a:lnTo>
                <a:lnTo>
                  <a:pt x="11181283" y="660400"/>
                </a:lnTo>
                <a:lnTo>
                  <a:pt x="10520274" y="660400"/>
                </a:lnTo>
                <a:lnTo>
                  <a:pt x="10520274" y="0"/>
                </a:lnTo>
                <a:lnTo>
                  <a:pt x="10499407" y="0"/>
                </a:lnTo>
                <a:lnTo>
                  <a:pt x="10499407" y="2032000"/>
                </a:lnTo>
                <a:lnTo>
                  <a:pt x="9838385" y="2032000"/>
                </a:lnTo>
                <a:lnTo>
                  <a:pt x="9838385" y="1371600"/>
                </a:lnTo>
                <a:lnTo>
                  <a:pt x="10499407" y="1371600"/>
                </a:lnTo>
                <a:lnTo>
                  <a:pt x="10499407" y="1346200"/>
                </a:lnTo>
                <a:lnTo>
                  <a:pt x="9838385" y="1346200"/>
                </a:lnTo>
                <a:lnTo>
                  <a:pt x="9838385" y="685800"/>
                </a:lnTo>
                <a:lnTo>
                  <a:pt x="10499407" y="685800"/>
                </a:lnTo>
                <a:lnTo>
                  <a:pt x="10499407" y="660400"/>
                </a:lnTo>
                <a:lnTo>
                  <a:pt x="9838385" y="660400"/>
                </a:lnTo>
                <a:lnTo>
                  <a:pt x="9838385" y="0"/>
                </a:lnTo>
                <a:lnTo>
                  <a:pt x="9817519" y="0"/>
                </a:lnTo>
                <a:lnTo>
                  <a:pt x="9817519" y="2032000"/>
                </a:lnTo>
                <a:lnTo>
                  <a:pt x="9156509" y="2032000"/>
                </a:lnTo>
                <a:lnTo>
                  <a:pt x="9156509" y="1371600"/>
                </a:lnTo>
                <a:lnTo>
                  <a:pt x="9817519" y="1371600"/>
                </a:lnTo>
                <a:lnTo>
                  <a:pt x="9817519" y="1346200"/>
                </a:lnTo>
                <a:lnTo>
                  <a:pt x="9156509" y="1346200"/>
                </a:lnTo>
                <a:lnTo>
                  <a:pt x="9156509" y="685800"/>
                </a:lnTo>
                <a:lnTo>
                  <a:pt x="9817519" y="685800"/>
                </a:lnTo>
                <a:lnTo>
                  <a:pt x="9817519" y="660400"/>
                </a:lnTo>
                <a:lnTo>
                  <a:pt x="9135656" y="660400"/>
                </a:lnTo>
                <a:lnTo>
                  <a:pt x="9135656" y="685800"/>
                </a:lnTo>
                <a:lnTo>
                  <a:pt x="9135656" y="1346200"/>
                </a:lnTo>
                <a:lnTo>
                  <a:pt x="9135656" y="1371600"/>
                </a:lnTo>
                <a:lnTo>
                  <a:pt x="9135656" y="2032000"/>
                </a:lnTo>
                <a:lnTo>
                  <a:pt x="8474646" y="2032000"/>
                </a:lnTo>
                <a:lnTo>
                  <a:pt x="8474646" y="1371600"/>
                </a:lnTo>
                <a:lnTo>
                  <a:pt x="9135656" y="1371600"/>
                </a:lnTo>
                <a:lnTo>
                  <a:pt x="9135656" y="1346200"/>
                </a:lnTo>
                <a:lnTo>
                  <a:pt x="8474646" y="1346200"/>
                </a:lnTo>
                <a:lnTo>
                  <a:pt x="8474646" y="685800"/>
                </a:lnTo>
                <a:lnTo>
                  <a:pt x="9135656" y="685800"/>
                </a:lnTo>
                <a:lnTo>
                  <a:pt x="9135656" y="660400"/>
                </a:lnTo>
                <a:lnTo>
                  <a:pt x="8453780" y="660400"/>
                </a:lnTo>
                <a:lnTo>
                  <a:pt x="8453780" y="685800"/>
                </a:lnTo>
                <a:lnTo>
                  <a:pt x="8453780" y="1346200"/>
                </a:lnTo>
                <a:lnTo>
                  <a:pt x="8453780" y="1371600"/>
                </a:lnTo>
                <a:lnTo>
                  <a:pt x="8453780" y="2032000"/>
                </a:lnTo>
                <a:lnTo>
                  <a:pt x="7792783" y="2032000"/>
                </a:lnTo>
                <a:lnTo>
                  <a:pt x="7792783" y="1371600"/>
                </a:lnTo>
                <a:lnTo>
                  <a:pt x="8453780" y="1371600"/>
                </a:lnTo>
                <a:lnTo>
                  <a:pt x="8453780" y="1346200"/>
                </a:lnTo>
                <a:lnTo>
                  <a:pt x="7792783" y="1346200"/>
                </a:lnTo>
                <a:lnTo>
                  <a:pt x="7792783" y="685800"/>
                </a:lnTo>
                <a:lnTo>
                  <a:pt x="8453780" y="685800"/>
                </a:lnTo>
                <a:lnTo>
                  <a:pt x="8453780" y="660400"/>
                </a:lnTo>
                <a:lnTo>
                  <a:pt x="7771917" y="660400"/>
                </a:lnTo>
                <a:lnTo>
                  <a:pt x="7771917" y="685800"/>
                </a:lnTo>
                <a:lnTo>
                  <a:pt x="7771917" y="1346200"/>
                </a:lnTo>
                <a:lnTo>
                  <a:pt x="7771917" y="1371600"/>
                </a:lnTo>
                <a:lnTo>
                  <a:pt x="7771917" y="2032000"/>
                </a:lnTo>
                <a:lnTo>
                  <a:pt x="7110908" y="2032000"/>
                </a:lnTo>
                <a:lnTo>
                  <a:pt x="7110908" y="1371600"/>
                </a:lnTo>
                <a:lnTo>
                  <a:pt x="7771917" y="1371600"/>
                </a:lnTo>
                <a:lnTo>
                  <a:pt x="7771917" y="1346200"/>
                </a:lnTo>
                <a:lnTo>
                  <a:pt x="7110908" y="1346200"/>
                </a:lnTo>
                <a:lnTo>
                  <a:pt x="7110908" y="685800"/>
                </a:lnTo>
                <a:lnTo>
                  <a:pt x="7771917" y="685800"/>
                </a:lnTo>
                <a:lnTo>
                  <a:pt x="7771917" y="660400"/>
                </a:lnTo>
                <a:lnTo>
                  <a:pt x="7090042" y="660400"/>
                </a:lnTo>
                <a:lnTo>
                  <a:pt x="7090042" y="685800"/>
                </a:lnTo>
                <a:lnTo>
                  <a:pt x="7090042" y="1346200"/>
                </a:lnTo>
                <a:lnTo>
                  <a:pt x="7090042" y="1371600"/>
                </a:lnTo>
                <a:lnTo>
                  <a:pt x="7090042" y="2032000"/>
                </a:lnTo>
                <a:lnTo>
                  <a:pt x="6429045" y="2032000"/>
                </a:lnTo>
                <a:lnTo>
                  <a:pt x="6429045" y="1371600"/>
                </a:lnTo>
                <a:lnTo>
                  <a:pt x="7090042" y="1371600"/>
                </a:lnTo>
                <a:lnTo>
                  <a:pt x="7090042" y="1346200"/>
                </a:lnTo>
                <a:lnTo>
                  <a:pt x="6429045" y="1346200"/>
                </a:lnTo>
                <a:lnTo>
                  <a:pt x="6429045" y="685800"/>
                </a:lnTo>
                <a:lnTo>
                  <a:pt x="7090042" y="685800"/>
                </a:lnTo>
                <a:lnTo>
                  <a:pt x="7090042" y="660400"/>
                </a:lnTo>
                <a:lnTo>
                  <a:pt x="6408179" y="660400"/>
                </a:lnTo>
                <a:lnTo>
                  <a:pt x="6408179" y="685800"/>
                </a:lnTo>
                <a:lnTo>
                  <a:pt x="6408179" y="1346200"/>
                </a:lnTo>
                <a:lnTo>
                  <a:pt x="6408179" y="1371600"/>
                </a:lnTo>
                <a:lnTo>
                  <a:pt x="6408179" y="2032000"/>
                </a:lnTo>
                <a:lnTo>
                  <a:pt x="5747156" y="2032000"/>
                </a:lnTo>
                <a:lnTo>
                  <a:pt x="5747156" y="1371600"/>
                </a:lnTo>
                <a:lnTo>
                  <a:pt x="6408179" y="1371600"/>
                </a:lnTo>
                <a:lnTo>
                  <a:pt x="6408179" y="1346200"/>
                </a:lnTo>
                <a:lnTo>
                  <a:pt x="5747156" y="1346200"/>
                </a:lnTo>
                <a:lnTo>
                  <a:pt x="5747156" y="685800"/>
                </a:lnTo>
                <a:lnTo>
                  <a:pt x="6408179" y="685800"/>
                </a:lnTo>
                <a:lnTo>
                  <a:pt x="6408179" y="660400"/>
                </a:lnTo>
                <a:lnTo>
                  <a:pt x="5726290" y="660400"/>
                </a:lnTo>
                <a:lnTo>
                  <a:pt x="5726290" y="685800"/>
                </a:lnTo>
                <a:lnTo>
                  <a:pt x="5726290" y="1346200"/>
                </a:lnTo>
                <a:lnTo>
                  <a:pt x="5726290" y="1371600"/>
                </a:lnTo>
                <a:lnTo>
                  <a:pt x="5726290" y="2032000"/>
                </a:lnTo>
                <a:lnTo>
                  <a:pt x="5065280" y="2032000"/>
                </a:lnTo>
                <a:lnTo>
                  <a:pt x="5065280" y="1371600"/>
                </a:lnTo>
                <a:lnTo>
                  <a:pt x="5726290" y="1371600"/>
                </a:lnTo>
                <a:lnTo>
                  <a:pt x="5726290" y="1346200"/>
                </a:lnTo>
                <a:lnTo>
                  <a:pt x="5065280" y="1346200"/>
                </a:lnTo>
                <a:lnTo>
                  <a:pt x="5065280" y="685800"/>
                </a:lnTo>
                <a:lnTo>
                  <a:pt x="5726290" y="685800"/>
                </a:lnTo>
                <a:lnTo>
                  <a:pt x="5726290" y="660400"/>
                </a:lnTo>
                <a:lnTo>
                  <a:pt x="5044414" y="660400"/>
                </a:lnTo>
                <a:lnTo>
                  <a:pt x="5044414" y="685800"/>
                </a:lnTo>
                <a:lnTo>
                  <a:pt x="5044414" y="1346200"/>
                </a:lnTo>
                <a:lnTo>
                  <a:pt x="5044414" y="1371600"/>
                </a:lnTo>
                <a:lnTo>
                  <a:pt x="5044414" y="2032000"/>
                </a:lnTo>
                <a:lnTo>
                  <a:pt x="4383417" y="2032000"/>
                </a:lnTo>
                <a:lnTo>
                  <a:pt x="4383417" y="1371600"/>
                </a:lnTo>
                <a:lnTo>
                  <a:pt x="5044414" y="1371600"/>
                </a:lnTo>
                <a:lnTo>
                  <a:pt x="5044414" y="1346200"/>
                </a:lnTo>
                <a:lnTo>
                  <a:pt x="4383417" y="1346200"/>
                </a:lnTo>
                <a:lnTo>
                  <a:pt x="4383417" y="685800"/>
                </a:lnTo>
                <a:lnTo>
                  <a:pt x="5044414" y="685800"/>
                </a:lnTo>
                <a:lnTo>
                  <a:pt x="5044414" y="660400"/>
                </a:lnTo>
                <a:lnTo>
                  <a:pt x="4362551" y="660400"/>
                </a:lnTo>
                <a:lnTo>
                  <a:pt x="4362551" y="685800"/>
                </a:lnTo>
                <a:lnTo>
                  <a:pt x="4362551" y="1346200"/>
                </a:lnTo>
                <a:lnTo>
                  <a:pt x="4362551" y="1371600"/>
                </a:lnTo>
                <a:lnTo>
                  <a:pt x="4362551" y="2032000"/>
                </a:lnTo>
                <a:lnTo>
                  <a:pt x="3701542" y="2032000"/>
                </a:lnTo>
                <a:lnTo>
                  <a:pt x="3701542" y="1371600"/>
                </a:lnTo>
                <a:lnTo>
                  <a:pt x="4362551" y="1371600"/>
                </a:lnTo>
                <a:lnTo>
                  <a:pt x="4362551" y="1346200"/>
                </a:lnTo>
                <a:lnTo>
                  <a:pt x="3701542" y="1346200"/>
                </a:lnTo>
                <a:lnTo>
                  <a:pt x="3701542" y="685800"/>
                </a:lnTo>
                <a:lnTo>
                  <a:pt x="4362551" y="685800"/>
                </a:lnTo>
                <a:lnTo>
                  <a:pt x="4362551" y="660400"/>
                </a:lnTo>
                <a:lnTo>
                  <a:pt x="3680676" y="660400"/>
                </a:lnTo>
                <a:lnTo>
                  <a:pt x="3680676" y="685800"/>
                </a:lnTo>
                <a:lnTo>
                  <a:pt x="3680676" y="1346200"/>
                </a:lnTo>
                <a:lnTo>
                  <a:pt x="3680676" y="1371600"/>
                </a:lnTo>
                <a:lnTo>
                  <a:pt x="3680676" y="2032000"/>
                </a:lnTo>
                <a:lnTo>
                  <a:pt x="3019679" y="2032000"/>
                </a:lnTo>
                <a:lnTo>
                  <a:pt x="3019679" y="1371600"/>
                </a:lnTo>
                <a:lnTo>
                  <a:pt x="3680676" y="1371600"/>
                </a:lnTo>
                <a:lnTo>
                  <a:pt x="3680676" y="1346200"/>
                </a:lnTo>
                <a:lnTo>
                  <a:pt x="3019679" y="1346200"/>
                </a:lnTo>
                <a:lnTo>
                  <a:pt x="3019679" y="685800"/>
                </a:lnTo>
                <a:lnTo>
                  <a:pt x="3680676" y="685800"/>
                </a:lnTo>
                <a:lnTo>
                  <a:pt x="3680676" y="660400"/>
                </a:lnTo>
                <a:lnTo>
                  <a:pt x="2998813" y="660400"/>
                </a:lnTo>
                <a:lnTo>
                  <a:pt x="2998813" y="685800"/>
                </a:lnTo>
                <a:lnTo>
                  <a:pt x="2998813" y="1346200"/>
                </a:lnTo>
                <a:lnTo>
                  <a:pt x="2998813" y="1371600"/>
                </a:lnTo>
                <a:lnTo>
                  <a:pt x="2998813" y="2032000"/>
                </a:lnTo>
                <a:lnTo>
                  <a:pt x="2337790" y="2032000"/>
                </a:lnTo>
                <a:lnTo>
                  <a:pt x="2337790" y="1371600"/>
                </a:lnTo>
                <a:lnTo>
                  <a:pt x="2998813" y="1371600"/>
                </a:lnTo>
                <a:lnTo>
                  <a:pt x="2998813" y="1346200"/>
                </a:lnTo>
                <a:lnTo>
                  <a:pt x="2337790" y="1346200"/>
                </a:lnTo>
                <a:lnTo>
                  <a:pt x="2337790" y="685800"/>
                </a:lnTo>
                <a:lnTo>
                  <a:pt x="2998813" y="685800"/>
                </a:lnTo>
                <a:lnTo>
                  <a:pt x="2998813" y="660400"/>
                </a:lnTo>
                <a:lnTo>
                  <a:pt x="2316924" y="660400"/>
                </a:lnTo>
                <a:lnTo>
                  <a:pt x="2316924" y="685800"/>
                </a:lnTo>
                <a:lnTo>
                  <a:pt x="2316924" y="1346200"/>
                </a:lnTo>
                <a:lnTo>
                  <a:pt x="2316924" y="1371600"/>
                </a:lnTo>
                <a:lnTo>
                  <a:pt x="2316924" y="2032000"/>
                </a:lnTo>
                <a:lnTo>
                  <a:pt x="1655914" y="2032000"/>
                </a:lnTo>
                <a:lnTo>
                  <a:pt x="1655914" y="1371600"/>
                </a:lnTo>
                <a:lnTo>
                  <a:pt x="2316924" y="1371600"/>
                </a:lnTo>
                <a:lnTo>
                  <a:pt x="2316924" y="1346200"/>
                </a:lnTo>
                <a:lnTo>
                  <a:pt x="1655914" y="1346200"/>
                </a:lnTo>
                <a:lnTo>
                  <a:pt x="1655914" y="685800"/>
                </a:lnTo>
                <a:lnTo>
                  <a:pt x="2316924" y="685800"/>
                </a:lnTo>
                <a:lnTo>
                  <a:pt x="2316924" y="660400"/>
                </a:lnTo>
                <a:lnTo>
                  <a:pt x="1635061" y="660400"/>
                </a:lnTo>
                <a:lnTo>
                  <a:pt x="1635061" y="685800"/>
                </a:lnTo>
                <a:lnTo>
                  <a:pt x="1635061" y="1346200"/>
                </a:lnTo>
                <a:lnTo>
                  <a:pt x="1635061" y="1371600"/>
                </a:lnTo>
                <a:lnTo>
                  <a:pt x="1635061" y="2032000"/>
                </a:lnTo>
                <a:lnTo>
                  <a:pt x="974051" y="2032000"/>
                </a:lnTo>
                <a:lnTo>
                  <a:pt x="974051" y="1371600"/>
                </a:lnTo>
                <a:lnTo>
                  <a:pt x="1635061" y="1371600"/>
                </a:lnTo>
                <a:lnTo>
                  <a:pt x="1635061" y="1346200"/>
                </a:lnTo>
                <a:lnTo>
                  <a:pt x="974051" y="1346200"/>
                </a:lnTo>
                <a:lnTo>
                  <a:pt x="974051" y="685800"/>
                </a:lnTo>
                <a:lnTo>
                  <a:pt x="1635061" y="685800"/>
                </a:lnTo>
                <a:lnTo>
                  <a:pt x="1635061" y="660400"/>
                </a:lnTo>
                <a:lnTo>
                  <a:pt x="953185" y="660400"/>
                </a:lnTo>
                <a:lnTo>
                  <a:pt x="953185" y="685800"/>
                </a:lnTo>
                <a:lnTo>
                  <a:pt x="953185" y="1346200"/>
                </a:lnTo>
                <a:lnTo>
                  <a:pt x="953185" y="1371600"/>
                </a:lnTo>
                <a:lnTo>
                  <a:pt x="953185" y="2032000"/>
                </a:lnTo>
                <a:lnTo>
                  <a:pt x="292188" y="2032000"/>
                </a:lnTo>
                <a:lnTo>
                  <a:pt x="292188" y="1371600"/>
                </a:lnTo>
                <a:lnTo>
                  <a:pt x="953185" y="1371600"/>
                </a:lnTo>
                <a:lnTo>
                  <a:pt x="953185" y="1346200"/>
                </a:lnTo>
                <a:lnTo>
                  <a:pt x="292188" y="1346200"/>
                </a:lnTo>
                <a:lnTo>
                  <a:pt x="292188" y="685800"/>
                </a:lnTo>
                <a:lnTo>
                  <a:pt x="953185" y="685800"/>
                </a:lnTo>
                <a:lnTo>
                  <a:pt x="953185" y="660400"/>
                </a:lnTo>
                <a:lnTo>
                  <a:pt x="0" y="660400"/>
                </a:lnTo>
                <a:lnTo>
                  <a:pt x="0" y="685800"/>
                </a:lnTo>
                <a:lnTo>
                  <a:pt x="271322" y="685800"/>
                </a:lnTo>
                <a:lnTo>
                  <a:pt x="271322" y="1346200"/>
                </a:lnTo>
                <a:lnTo>
                  <a:pt x="0" y="1346200"/>
                </a:lnTo>
                <a:lnTo>
                  <a:pt x="0" y="1371600"/>
                </a:lnTo>
                <a:lnTo>
                  <a:pt x="271322" y="1371600"/>
                </a:lnTo>
                <a:lnTo>
                  <a:pt x="271322" y="2032000"/>
                </a:lnTo>
                <a:lnTo>
                  <a:pt x="0" y="2032000"/>
                </a:lnTo>
                <a:lnTo>
                  <a:pt x="0" y="2044700"/>
                </a:lnTo>
                <a:lnTo>
                  <a:pt x="271322" y="2044700"/>
                </a:lnTo>
                <a:lnTo>
                  <a:pt x="271322" y="2400300"/>
                </a:lnTo>
                <a:lnTo>
                  <a:pt x="292188" y="2400300"/>
                </a:lnTo>
                <a:lnTo>
                  <a:pt x="292188" y="2044700"/>
                </a:lnTo>
                <a:lnTo>
                  <a:pt x="18287988" y="2044700"/>
                </a:lnTo>
                <a:lnTo>
                  <a:pt x="18287988" y="2032000"/>
                </a:lnTo>
                <a:lnTo>
                  <a:pt x="18020869" y="2032000"/>
                </a:lnTo>
                <a:lnTo>
                  <a:pt x="18020869" y="1371600"/>
                </a:lnTo>
                <a:lnTo>
                  <a:pt x="18287988" y="1371600"/>
                </a:lnTo>
                <a:lnTo>
                  <a:pt x="18287988" y="1346200"/>
                </a:lnTo>
                <a:lnTo>
                  <a:pt x="18020869" y="1346200"/>
                </a:lnTo>
                <a:lnTo>
                  <a:pt x="18020869" y="685800"/>
                </a:lnTo>
                <a:lnTo>
                  <a:pt x="18287988" y="685800"/>
                </a:lnTo>
                <a:lnTo>
                  <a:pt x="18287988" y="6604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71322" y="9918712"/>
            <a:ext cx="17750155" cy="355600"/>
          </a:xfrm>
          <a:custGeom>
            <a:avLst/>
            <a:gdLst/>
            <a:ahLst/>
            <a:cxnLst/>
            <a:rect l="l" t="t" r="r" b="b"/>
            <a:pathLst>
              <a:path w="17750155" h="355600">
                <a:moveTo>
                  <a:pt x="20866" y="0"/>
                </a:moveTo>
                <a:lnTo>
                  <a:pt x="0" y="0"/>
                </a:lnTo>
                <a:lnTo>
                  <a:pt x="0" y="355600"/>
                </a:lnTo>
                <a:lnTo>
                  <a:pt x="20866" y="355600"/>
                </a:lnTo>
                <a:lnTo>
                  <a:pt x="20866" y="0"/>
                </a:lnTo>
                <a:close/>
              </a:path>
              <a:path w="17750155" h="355600">
                <a:moveTo>
                  <a:pt x="702729" y="0"/>
                </a:moveTo>
                <a:lnTo>
                  <a:pt x="681863" y="0"/>
                </a:lnTo>
                <a:lnTo>
                  <a:pt x="681863" y="355600"/>
                </a:lnTo>
                <a:lnTo>
                  <a:pt x="702729" y="355600"/>
                </a:lnTo>
                <a:lnTo>
                  <a:pt x="702729" y="0"/>
                </a:lnTo>
                <a:close/>
              </a:path>
              <a:path w="17750155" h="355600">
                <a:moveTo>
                  <a:pt x="1384592" y="0"/>
                </a:moveTo>
                <a:lnTo>
                  <a:pt x="1363738" y="0"/>
                </a:lnTo>
                <a:lnTo>
                  <a:pt x="1363738" y="355600"/>
                </a:lnTo>
                <a:lnTo>
                  <a:pt x="1384592" y="355600"/>
                </a:lnTo>
                <a:lnTo>
                  <a:pt x="1384592" y="0"/>
                </a:lnTo>
                <a:close/>
              </a:path>
              <a:path w="17750155" h="355600">
                <a:moveTo>
                  <a:pt x="2066467" y="0"/>
                </a:moveTo>
                <a:lnTo>
                  <a:pt x="2045601" y="0"/>
                </a:lnTo>
                <a:lnTo>
                  <a:pt x="2045601" y="355600"/>
                </a:lnTo>
                <a:lnTo>
                  <a:pt x="2066467" y="355600"/>
                </a:lnTo>
                <a:lnTo>
                  <a:pt x="2066467" y="0"/>
                </a:lnTo>
                <a:close/>
              </a:path>
              <a:path w="17750155" h="355600">
                <a:moveTo>
                  <a:pt x="2748356" y="0"/>
                </a:moveTo>
                <a:lnTo>
                  <a:pt x="2727490" y="0"/>
                </a:lnTo>
                <a:lnTo>
                  <a:pt x="2727490" y="355600"/>
                </a:lnTo>
                <a:lnTo>
                  <a:pt x="2748356" y="355600"/>
                </a:lnTo>
                <a:lnTo>
                  <a:pt x="2748356" y="0"/>
                </a:lnTo>
                <a:close/>
              </a:path>
              <a:path w="17750155" h="355600">
                <a:moveTo>
                  <a:pt x="3430219" y="0"/>
                </a:moveTo>
                <a:lnTo>
                  <a:pt x="3409353" y="0"/>
                </a:lnTo>
                <a:lnTo>
                  <a:pt x="3409353" y="355600"/>
                </a:lnTo>
                <a:lnTo>
                  <a:pt x="3430219" y="355600"/>
                </a:lnTo>
                <a:lnTo>
                  <a:pt x="3430219" y="0"/>
                </a:lnTo>
                <a:close/>
              </a:path>
              <a:path w="17750155" h="355600">
                <a:moveTo>
                  <a:pt x="4112095" y="0"/>
                </a:moveTo>
                <a:lnTo>
                  <a:pt x="4091228" y="0"/>
                </a:lnTo>
                <a:lnTo>
                  <a:pt x="4091228" y="355600"/>
                </a:lnTo>
                <a:lnTo>
                  <a:pt x="4112095" y="355600"/>
                </a:lnTo>
                <a:lnTo>
                  <a:pt x="4112095" y="0"/>
                </a:lnTo>
                <a:close/>
              </a:path>
              <a:path w="17750155" h="355600">
                <a:moveTo>
                  <a:pt x="4793958" y="0"/>
                </a:moveTo>
                <a:lnTo>
                  <a:pt x="4773092" y="0"/>
                </a:lnTo>
                <a:lnTo>
                  <a:pt x="4773092" y="355600"/>
                </a:lnTo>
                <a:lnTo>
                  <a:pt x="4793958" y="355600"/>
                </a:lnTo>
                <a:lnTo>
                  <a:pt x="4793958" y="0"/>
                </a:lnTo>
                <a:close/>
              </a:path>
              <a:path w="17750155" h="355600">
                <a:moveTo>
                  <a:pt x="5475833" y="0"/>
                </a:moveTo>
                <a:lnTo>
                  <a:pt x="5454967" y="0"/>
                </a:lnTo>
                <a:lnTo>
                  <a:pt x="5454967" y="355600"/>
                </a:lnTo>
                <a:lnTo>
                  <a:pt x="5475833" y="355600"/>
                </a:lnTo>
                <a:lnTo>
                  <a:pt x="5475833" y="0"/>
                </a:lnTo>
                <a:close/>
              </a:path>
              <a:path w="17750155" h="355600">
                <a:moveTo>
                  <a:pt x="6157722" y="0"/>
                </a:moveTo>
                <a:lnTo>
                  <a:pt x="6136856" y="0"/>
                </a:lnTo>
                <a:lnTo>
                  <a:pt x="6136856" y="355600"/>
                </a:lnTo>
                <a:lnTo>
                  <a:pt x="6157722" y="355600"/>
                </a:lnTo>
                <a:lnTo>
                  <a:pt x="6157722" y="0"/>
                </a:lnTo>
                <a:close/>
              </a:path>
              <a:path w="17750155" h="355600">
                <a:moveTo>
                  <a:pt x="6839585" y="0"/>
                </a:moveTo>
                <a:lnTo>
                  <a:pt x="6818719" y="0"/>
                </a:lnTo>
                <a:lnTo>
                  <a:pt x="6818719" y="355600"/>
                </a:lnTo>
                <a:lnTo>
                  <a:pt x="6839585" y="355600"/>
                </a:lnTo>
                <a:lnTo>
                  <a:pt x="6839585" y="0"/>
                </a:lnTo>
                <a:close/>
              </a:path>
              <a:path w="17750155" h="355600">
                <a:moveTo>
                  <a:pt x="7521461" y="0"/>
                </a:moveTo>
                <a:lnTo>
                  <a:pt x="7500594" y="0"/>
                </a:lnTo>
                <a:lnTo>
                  <a:pt x="7500594" y="355600"/>
                </a:lnTo>
                <a:lnTo>
                  <a:pt x="7521461" y="355600"/>
                </a:lnTo>
                <a:lnTo>
                  <a:pt x="7521461" y="0"/>
                </a:lnTo>
                <a:close/>
              </a:path>
              <a:path w="17750155" h="355600">
                <a:moveTo>
                  <a:pt x="8203324" y="0"/>
                </a:moveTo>
                <a:lnTo>
                  <a:pt x="8182457" y="0"/>
                </a:lnTo>
                <a:lnTo>
                  <a:pt x="8182457" y="355600"/>
                </a:lnTo>
                <a:lnTo>
                  <a:pt x="8203324" y="355600"/>
                </a:lnTo>
                <a:lnTo>
                  <a:pt x="8203324" y="0"/>
                </a:lnTo>
                <a:close/>
              </a:path>
              <a:path w="17750155" h="355600">
                <a:moveTo>
                  <a:pt x="8885187" y="0"/>
                </a:moveTo>
                <a:lnTo>
                  <a:pt x="8864333" y="0"/>
                </a:lnTo>
                <a:lnTo>
                  <a:pt x="8864333" y="355600"/>
                </a:lnTo>
                <a:lnTo>
                  <a:pt x="8885187" y="355600"/>
                </a:lnTo>
                <a:lnTo>
                  <a:pt x="8885187" y="0"/>
                </a:lnTo>
                <a:close/>
              </a:path>
              <a:path w="17750155" h="355600">
                <a:moveTo>
                  <a:pt x="9567062" y="0"/>
                </a:moveTo>
                <a:lnTo>
                  <a:pt x="9546196" y="0"/>
                </a:lnTo>
                <a:lnTo>
                  <a:pt x="9546196" y="355600"/>
                </a:lnTo>
                <a:lnTo>
                  <a:pt x="9567062" y="355600"/>
                </a:lnTo>
                <a:lnTo>
                  <a:pt x="9567062" y="0"/>
                </a:lnTo>
                <a:close/>
              </a:path>
              <a:path w="17750155" h="355600">
                <a:moveTo>
                  <a:pt x="10248951" y="0"/>
                </a:moveTo>
                <a:lnTo>
                  <a:pt x="10228085" y="0"/>
                </a:lnTo>
                <a:lnTo>
                  <a:pt x="10228085" y="355600"/>
                </a:lnTo>
                <a:lnTo>
                  <a:pt x="10248951" y="355600"/>
                </a:lnTo>
                <a:lnTo>
                  <a:pt x="10248951" y="0"/>
                </a:lnTo>
                <a:close/>
              </a:path>
              <a:path w="17750155" h="355600">
                <a:moveTo>
                  <a:pt x="10930814" y="0"/>
                </a:moveTo>
                <a:lnTo>
                  <a:pt x="10909960" y="0"/>
                </a:lnTo>
                <a:lnTo>
                  <a:pt x="10909960" y="355600"/>
                </a:lnTo>
                <a:lnTo>
                  <a:pt x="10930814" y="355600"/>
                </a:lnTo>
                <a:lnTo>
                  <a:pt x="10930814" y="0"/>
                </a:lnTo>
                <a:close/>
              </a:path>
              <a:path w="17750155" h="355600">
                <a:moveTo>
                  <a:pt x="11612690" y="0"/>
                </a:moveTo>
                <a:lnTo>
                  <a:pt x="11591823" y="0"/>
                </a:lnTo>
                <a:lnTo>
                  <a:pt x="11591823" y="355600"/>
                </a:lnTo>
                <a:lnTo>
                  <a:pt x="11612690" y="355600"/>
                </a:lnTo>
                <a:lnTo>
                  <a:pt x="11612690" y="0"/>
                </a:lnTo>
                <a:close/>
              </a:path>
              <a:path w="17750155" h="355600">
                <a:moveTo>
                  <a:pt x="12294553" y="0"/>
                </a:moveTo>
                <a:lnTo>
                  <a:pt x="12273699" y="0"/>
                </a:lnTo>
                <a:lnTo>
                  <a:pt x="12273699" y="355600"/>
                </a:lnTo>
                <a:lnTo>
                  <a:pt x="12294553" y="355600"/>
                </a:lnTo>
                <a:lnTo>
                  <a:pt x="12294553" y="0"/>
                </a:lnTo>
                <a:close/>
              </a:path>
              <a:path w="17750155" h="355600">
                <a:moveTo>
                  <a:pt x="12976428" y="0"/>
                </a:moveTo>
                <a:lnTo>
                  <a:pt x="12955562" y="0"/>
                </a:lnTo>
                <a:lnTo>
                  <a:pt x="12955562" y="355600"/>
                </a:lnTo>
                <a:lnTo>
                  <a:pt x="12976428" y="355600"/>
                </a:lnTo>
                <a:lnTo>
                  <a:pt x="12976428" y="0"/>
                </a:lnTo>
                <a:close/>
              </a:path>
              <a:path w="17750155" h="355600">
                <a:moveTo>
                  <a:pt x="13658317" y="0"/>
                </a:moveTo>
                <a:lnTo>
                  <a:pt x="13637451" y="0"/>
                </a:lnTo>
                <a:lnTo>
                  <a:pt x="13637451" y="355600"/>
                </a:lnTo>
                <a:lnTo>
                  <a:pt x="13658317" y="355600"/>
                </a:lnTo>
                <a:lnTo>
                  <a:pt x="13658317" y="0"/>
                </a:lnTo>
                <a:close/>
              </a:path>
              <a:path w="17750155" h="355600">
                <a:moveTo>
                  <a:pt x="14340180" y="0"/>
                </a:moveTo>
                <a:lnTo>
                  <a:pt x="14319326" y="0"/>
                </a:lnTo>
                <a:lnTo>
                  <a:pt x="14319326" y="355600"/>
                </a:lnTo>
                <a:lnTo>
                  <a:pt x="14340180" y="355600"/>
                </a:lnTo>
                <a:lnTo>
                  <a:pt x="14340180" y="0"/>
                </a:lnTo>
                <a:close/>
              </a:path>
              <a:path w="17750155" h="355600">
                <a:moveTo>
                  <a:pt x="15022056" y="0"/>
                </a:moveTo>
                <a:lnTo>
                  <a:pt x="15001189" y="0"/>
                </a:lnTo>
                <a:lnTo>
                  <a:pt x="15001189" y="355600"/>
                </a:lnTo>
                <a:lnTo>
                  <a:pt x="15022056" y="355600"/>
                </a:lnTo>
                <a:lnTo>
                  <a:pt x="15022056" y="0"/>
                </a:lnTo>
                <a:close/>
              </a:path>
              <a:path w="17750155" h="355600">
                <a:moveTo>
                  <a:pt x="15703919" y="0"/>
                </a:moveTo>
                <a:lnTo>
                  <a:pt x="15683065" y="0"/>
                </a:lnTo>
                <a:lnTo>
                  <a:pt x="15683065" y="355600"/>
                </a:lnTo>
                <a:lnTo>
                  <a:pt x="15703919" y="355600"/>
                </a:lnTo>
                <a:lnTo>
                  <a:pt x="15703919" y="0"/>
                </a:lnTo>
                <a:close/>
              </a:path>
              <a:path w="17750155" h="355600">
                <a:moveTo>
                  <a:pt x="16385794" y="0"/>
                </a:moveTo>
                <a:lnTo>
                  <a:pt x="16364928" y="0"/>
                </a:lnTo>
                <a:lnTo>
                  <a:pt x="16364928" y="355600"/>
                </a:lnTo>
                <a:lnTo>
                  <a:pt x="16385794" y="355600"/>
                </a:lnTo>
                <a:lnTo>
                  <a:pt x="16385794" y="0"/>
                </a:lnTo>
                <a:close/>
              </a:path>
              <a:path w="17750155" h="355600">
                <a:moveTo>
                  <a:pt x="17067683" y="0"/>
                </a:moveTo>
                <a:lnTo>
                  <a:pt x="17046817" y="0"/>
                </a:lnTo>
                <a:lnTo>
                  <a:pt x="17046817" y="355600"/>
                </a:lnTo>
                <a:lnTo>
                  <a:pt x="17067683" y="355600"/>
                </a:lnTo>
                <a:lnTo>
                  <a:pt x="17067683" y="0"/>
                </a:lnTo>
                <a:close/>
              </a:path>
              <a:path w="17750155" h="355600">
                <a:moveTo>
                  <a:pt x="17749546" y="0"/>
                </a:moveTo>
                <a:lnTo>
                  <a:pt x="17728692" y="0"/>
                </a:lnTo>
                <a:lnTo>
                  <a:pt x="17728692" y="355600"/>
                </a:lnTo>
                <a:lnTo>
                  <a:pt x="17749546" y="355600"/>
                </a:lnTo>
                <a:lnTo>
                  <a:pt x="17749546" y="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79648" y="652346"/>
            <a:ext cx="688484" cy="754578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49683" y="706913"/>
            <a:ext cx="2621747" cy="699499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04138" y="652346"/>
            <a:ext cx="644421" cy="754578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319685" y="9258300"/>
            <a:ext cx="619125" cy="619125"/>
          </a:xfrm>
          <a:prstGeom prst="rect">
            <a:avLst/>
          </a:prstGeom>
        </p:spPr>
      </p:pic>
      <p:sp>
        <p:nvSpPr>
          <p:cNvPr id="27" name="bg object 27"/>
          <p:cNvSpPr/>
          <p:nvPr/>
        </p:nvSpPr>
        <p:spPr>
          <a:xfrm>
            <a:off x="15390838" y="9477704"/>
            <a:ext cx="488950" cy="156210"/>
          </a:xfrm>
          <a:custGeom>
            <a:avLst/>
            <a:gdLst/>
            <a:ahLst/>
            <a:cxnLst/>
            <a:rect l="l" t="t" r="r" b="b"/>
            <a:pathLst>
              <a:path w="488950" h="156209">
                <a:moveTo>
                  <a:pt x="54951" y="156210"/>
                </a:moveTo>
                <a:lnTo>
                  <a:pt x="31681" y="151130"/>
                </a:lnTo>
                <a:lnTo>
                  <a:pt x="14423" y="138430"/>
                </a:lnTo>
                <a:lnTo>
                  <a:pt x="3691" y="118110"/>
                </a:lnTo>
                <a:lnTo>
                  <a:pt x="0" y="90170"/>
                </a:lnTo>
                <a:lnTo>
                  <a:pt x="6878" y="54610"/>
                </a:lnTo>
                <a:lnTo>
                  <a:pt x="24992" y="25400"/>
                </a:lnTo>
                <a:lnTo>
                  <a:pt x="50562" y="6350"/>
                </a:lnTo>
                <a:lnTo>
                  <a:pt x="79808" y="0"/>
                </a:lnTo>
                <a:lnTo>
                  <a:pt x="95856" y="1270"/>
                </a:lnTo>
                <a:lnTo>
                  <a:pt x="107677" y="7620"/>
                </a:lnTo>
                <a:lnTo>
                  <a:pt x="109763" y="10160"/>
                </a:lnTo>
                <a:lnTo>
                  <a:pt x="81379" y="10160"/>
                </a:lnTo>
                <a:lnTo>
                  <a:pt x="62399" y="16510"/>
                </a:lnTo>
                <a:lnTo>
                  <a:pt x="44097" y="34290"/>
                </a:lnTo>
                <a:lnTo>
                  <a:pt x="30306" y="59690"/>
                </a:lnTo>
                <a:lnTo>
                  <a:pt x="24857" y="91440"/>
                </a:lnTo>
                <a:lnTo>
                  <a:pt x="27141" y="111760"/>
                </a:lnTo>
                <a:lnTo>
                  <a:pt x="33913" y="127000"/>
                </a:lnTo>
                <a:lnTo>
                  <a:pt x="45051" y="137160"/>
                </a:lnTo>
                <a:lnTo>
                  <a:pt x="60434" y="140970"/>
                </a:lnTo>
                <a:lnTo>
                  <a:pt x="91075" y="140970"/>
                </a:lnTo>
                <a:lnTo>
                  <a:pt x="87513" y="144780"/>
                </a:lnTo>
                <a:lnTo>
                  <a:pt x="72099" y="152400"/>
                </a:lnTo>
                <a:lnTo>
                  <a:pt x="54951" y="156210"/>
                </a:lnTo>
                <a:close/>
              </a:path>
              <a:path w="488950" h="156209">
                <a:moveTo>
                  <a:pt x="94717" y="57150"/>
                </a:moveTo>
                <a:lnTo>
                  <a:pt x="92098" y="57150"/>
                </a:lnTo>
                <a:lnTo>
                  <a:pt x="90805" y="55880"/>
                </a:lnTo>
                <a:lnTo>
                  <a:pt x="90805" y="54610"/>
                </a:lnTo>
                <a:lnTo>
                  <a:pt x="91989" y="49530"/>
                </a:lnTo>
                <a:lnTo>
                  <a:pt x="94593" y="44450"/>
                </a:lnTo>
                <a:lnTo>
                  <a:pt x="97198" y="38100"/>
                </a:lnTo>
                <a:lnTo>
                  <a:pt x="98382" y="29210"/>
                </a:lnTo>
                <a:lnTo>
                  <a:pt x="98382" y="17780"/>
                </a:lnTo>
                <a:lnTo>
                  <a:pt x="92899" y="10160"/>
                </a:lnTo>
                <a:lnTo>
                  <a:pt x="109763" y="10160"/>
                </a:lnTo>
                <a:lnTo>
                  <a:pt x="114981" y="16510"/>
                </a:lnTo>
                <a:lnTo>
                  <a:pt x="117479" y="27940"/>
                </a:lnTo>
                <a:lnTo>
                  <a:pt x="115395" y="40640"/>
                </a:lnTo>
                <a:lnTo>
                  <a:pt x="110025" y="49530"/>
                </a:lnTo>
                <a:lnTo>
                  <a:pt x="102691" y="55880"/>
                </a:lnTo>
                <a:lnTo>
                  <a:pt x="94717" y="57150"/>
                </a:lnTo>
                <a:close/>
              </a:path>
              <a:path w="488950" h="156209">
                <a:moveTo>
                  <a:pt x="353670" y="125730"/>
                </a:moveTo>
                <a:lnTo>
                  <a:pt x="340705" y="125730"/>
                </a:lnTo>
                <a:lnTo>
                  <a:pt x="345562" y="123190"/>
                </a:lnTo>
                <a:lnTo>
                  <a:pt x="352239" y="114300"/>
                </a:lnTo>
                <a:lnTo>
                  <a:pt x="359632" y="102870"/>
                </a:lnTo>
                <a:lnTo>
                  <a:pt x="366639" y="88900"/>
                </a:lnTo>
                <a:lnTo>
                  <a:pt x="359965" y="83820"/>
                </a:lnTo>
                <a:lnTo>
                  <a:pt x="355312" y="77470"/>
                </a:lnTo>
                <a:lnTo>
                  <a:pt x="352587" y="69850"/>
                </a:lnTo>
                <a:lnTo>
                  <a:pt x="351699" y="62230"/>
                </a:lnTo>
                <a:lnTo>
                  <a:pt x="353100" y="53340"/>
                </a:lnTo>
                <a:lnTo>
                  <a:pt x="357178" y="44450"/>
                </a:lnTo>
                <a:lnTo>
                  <a:pt x="363746" y="39370"/>
                </a:lnTo>
                <a:lnTo>
                  <a:pt x="372616" y="36830"/>
                </a:lnTo>
                <a:lnTo>
                  <a:pt x="381332" y="36830"/>
                </a:lnTo>
                <a:lnTo>
                  <a:pt x="386722" y="43180"/>
                </a:lnTo>
                <a:lnTo>
                  <a:pt x="386722" y="48260"/>
                </a:lnTo>
                <a:lnTo>
                  <a:pt x="368148" y="48260"/>
                </a:lnTo>
                <a:lnTo>
                  <a:pt x="365561" y="53340"/>
                </a:lnTo>
                <a:lnTo>
                  <a:pt x="365561" y="66040"/>
                </a:lnTo>
                <a:lnTo>
                  <a:pt x="367008" y="72390"/>
                </a:lnTo>
                <a:lnTo>
                  <a:pt x="370983" y="77470"/>
                </a:lnTo>
                <a:lnTo>
                  <a:pt x="382033" y="77470"/>
                </a:lnTo>
                <a:lnTo>
                  <a:pt x="379700" y="83820"/>
                </a:lnTo>
                <a:lnTo>
                  <a:pt x="420958" y="83820"/>
                </a:lnTo>
                <a:lnTo>
                  <a:pt x="419589" y="87630"/>
                </a:lnTo>
                <a:lnTo>
                  <a:pt x="395686" y="87630"/>
                </a:lnTo>
                <a:lnTo>
                  <a:pt x="390280" y="91440"/>
                </a:lnTo>
                <a:lnTo>
                  <a:pt x="375939" y="91440"/>
                </a:lnTo>
                <a:lnTo>
                  <a:pt x="365068" y="110490"/>
                </a:lnTo>
                <a:lnTo>
                  <a:pt x="353670" y="125730"/>
                </a:lnTo>
                <a:close/>
              </a:path>
              <a:path w="488950" h="156209">
                <a:moveTo>
                  <a:pt x="382033" y="77470"/>
                </a:moveTo>
                <a:lnTo>
                  <a:pt x="370983" y="77470"/>
                </a:lnTo>
                <a:lnTo>
                  <a:pt x="372769" y="72390"/>
                </a:lnTo>
                <a:lnTo>
                  <a:pt x="375294" y="62230"/>
                </a:lnTo>
                <a:lnTo>
                  <a:pt x="375294" y="50800"/>
                </a:lnTo>
                <a:lnTo>
                  <a:pt x="374369" y="48260"/>
                </a:lnTo>
                <a:lnTo>
                  <a:pt x="386722" y="48260"/>
                </a:lnTo>
                <a:lnTo>
                  <a:pt x="386628" y="55880"/>
                </a:lnTo>
                <a:lnTo>
                  <a:pt x="386535" y="57150"/>
                </a:lnTo>
                <a:lnTo>
                  <a:pt x="386441" y="58420"/>
                </a:lnTo>
                <a:lnTo>
                  <a:pt x="386348" y="59690"/>
                </a:lnTo>
                <a:lnTo>
                  <a:pt x="385139" y="67310"/>
                </a:lnTo>
                <a:lnTo>
                  <a:pt x="382966" y="74930"/>
                </a:lnTo>
                <a:lnTo>
                  <a:pt x="382033" y="77470"/>
                </a:lnTo>
                <a:close/>
              </a:path>
              <a:path w="488950" h="156209">
                <a:moveTo>
                  <a:pt x="91075" y="140970"/>
                </a:moveTo>
                <a:lnTo>
                  <a:pt x="60434" y="140970"/>
                </a:lnTo>
                <a:lnTo>
                  <a:pt x="78394" y="135890"/>
                </a:lnTo>
                <a:lnTo>
                  <a:pt x="93600" y="124460"/>
                </a:lnTo>
                <a:lnTo>
                  <a:pt x="105768" y="107950"/>
                </a:lnTo>
                <a:lnTo>
                  <a:pt x="114615" y="88900"/>
                </a:lnTo>
                <a:lnTo>
                  <a:pt x="121435" y="74930"/>
                </a:lnTo>
                <a:lnTo>
                  <a:pt x="130640" y="63500"/>
                </a:lnTo>
                <a:lnTo>
                  <a:pt x="141219" y="55880"/>
                </a:lnTo>
                <a:lnTo>
                  <a:pt x="152163" y="53340"/>
                </a:lnTo>
                <a:lnTo>
                  <a:pt x="160910" y="53340"/>
                </a:lnTo>
                <a:lnTo>
                  <a:pt x="167194" y="58420"/>
                </a:lnTo>
                <a:lnTo>
                  <a:pt x="168990" y="66040"/>
                </a:lnTo>
                <a:lnTo>
                  <a:pt x="157676" y="66040"/>
                </a:lnTo>
                <a:lnTo>
                  <a:pt x="148535" y="71120"/>
                </a:lnTo>
                <a:lnTo>
                  <a:pt x="140708" y="83820"/>
                </a:lnTo>
                <a:lnTo>
                  <a:pt x="135243" y="97790"/>
                </a:lnTo>
                <a:lnTo>
                  <a:pt x="133189" y="113030"/>
                </a:lnTo>
                <a:lnTo>
                  <a:pt x="133189" y="115570"/>
                </a:lnTo>
                <a:lnTo>
                  <a:pt x="110672" y="115570"/>
                </a:lnTo>
                <a:lnTo>
                  <a:pt x="100575" y="130810"/>
                </a:lnTo>
                <a:lnTo>
                  <a:pt x="91075" y="140970"/>
                </a:lnTo>
                <a:close/>
              </a:path>
              <a:path w="488950" h="156209">
                <a:moveTo>
                  <a:pt x="245740" y="90170"/>
                </a:moveTo>
                <a:lnTo>
                  <a:pt x="234836" y="90170"/>
                </a:lnTo>
                <a:lnTo>
                  <a:pt x="244940" y="74930"/>
                </a:lnTo>
                <a:lnTo>
                  <a:pt x="254934" y="63500"/>
                </a:lnTo>
                <a:lnTo>
                  <a:pt x="264420" y="55880"/>
                </a:lnTo>
                <a:lnTo>
                  <a:pt x="272998" y="53340"/>
                </a:lnTo>
                <a:lnTo>
                  <a:pt x="282087" y="53340"/>
                </a:lnTo>
                <a:lnTo>
                  <a:pt x="286893" y="60960"/>
                </a:lnTo>
                <a:lnTo>
                  <a:pt x="286771" y="72390"/>
                </a:lnTo>
                <a:lnTo>
                  <a:pt x="286648" y="73660"/>
                </a:lnTo>
                <a:lnTo>
                  <a:pt x="261512" y="73660"/>
                </a:lnTo>
                <a:lnTo>
                  <a:pt x="254191" y="78740"/>
                </a:lnTo>
                <a:lnTo>
                  <a:pt x="245740" y="90170"/>
                </a:lnTo>
                <a:close/>
              </a:path>
              <a:path w="488950" h="156209">
                <a:moveTo>
                  <a:pt x="299378" y="125730"/>
                </a:moveTo>
                <a:lnTo>
                  <a:pt x="283380" y="125730"/>
                </a:lnTo>
                <a:lnTo>
                  <a:pt x="289456" y="123190"/>
                </a:lnTo>
                <a:lnTo>
                  <a:pt x="296087" y="115570"/>
                </a:lnTo>
                <a:lnTo>
                  <a:pt x="309541" y="80010"/>
                </a:lnTo>
                <a:lnTo>
                  <a:pt x="309654" y="77470"/>
                </a:lnTo>
                <a:lnTo>
                  <a:pt x="310832" y="68580"/>
                </a:lnTo>
                <a:lnTo>
                  <a:pt x="313829" y="60960"/>
                </a:lnTo>
                <a:lnTo>
                  <a:pt x="319159" y="55880"/>
                </a:lnTo>
                <a:lnTo>
                  <a:pt x="327335" y="53340"/>
                </a:lnTo>
                <a:lnTo>
                  <a:pt x="332910" y="53340"/>
                </a:lnTo>
                <a:lnTo>
                  <a:pt x="334328" y="55880"/>
                </a:lnTo>
                <a:lnTo>
                  <a:pt x="334328" y="60960"/>
                </a:lnTo>
                <a:lnTo>
                  <a:pt x="333278" y="62230"/>
                </a:lnTo>
                <a:lnTo>
                  <a:pt x="333353" y="92710"/>
                </a:lnTo>
                <a:lnTo>
                  <a:pt x="334085" y="102870"/>
                </a:lnTo>
                <a:lnTo>
                  <a:pt x="311472" y="102870"/>
                </a:lnTo>
                <a:lnTo>
                  <a:pt x="303830" y="119380"/>
                </a:lnTo>
                <a:lnTo>
                  <a:pt x="299378" y="125730"/>
                </a:lnTo>
                <a:close/>
              </a:path>
              <a:path w="488950" h="156209">
                <a:moveTo>
                  <a:pt x="420958" y="83820"/>
                </a:moveTo>
                <a:lnTo>
                  <a:pt x="385435" y="83820"/>
                </a:lnTo>
                <a:lnTo>
                  <a:pt x="391689" y="81280"/>
                </a:lnTo>
                <a:lnTo>
                  <a:pt x="398117" y="77470"/>
                </a:lnTo>
                <a:lnTo>
                  <a:pt x="404370" y="71120"/>
                </a:lnTo>
                <a:lnTo>
                  <a:pt x="410725" y="63500"/>
                </a:lnTo>
                <a:lnTo>
                  <a:pt x="417597" y="58420"/>
                </a:lnTo>
                <a:lnTo>
                  <a:pt x="424856" y="54610"/>
                </a:lnTo>
                <a:lnTo>
                  <a:pt x="432371" y="53340"/>
                </a:lnTo>
                <a:lnTo>
                  <a:pt x="441150" y="53340"/>
                </a:lnTo>
                <a:lnTo>
                  <a:pt x="447432" y="58420"/>
                </a:lnTo>
                <a:lnTo>
                  <a:pt x="449228" y="66040"/>
                </a:lnTo>
                <a:lnTo>
                  <a:pt x="438008" y="66040"/>
                </a:lnTo>
                <a:lnTo>
                  <a:pt x="428813" y="71120"/>
                </a:lnTo>
                <a:lnTo>
                  <a:pt x="420958" y="83820"/>
                </a:lnTo>
                <a:close/>
              </a:path>
              <a:path w="488950" h="156209">
                <a:moveTo>
                  <a:pt x="193124" y="67310"/>
                </a:moveTo>
                <a:lnTo>
                  <a:pt x="169289" y="67310"/>
                </a:lnTo>
                <a:lnTo>
                  <a:pt x="175295" y="57150"/>
                </a:lnTo>
                <a:lnTo>
                  <a:pt x="181487" y="54610"/>
                </a:lnTo>
                <a:lnTo>
                  <a:pt x="192421" y="54610"/>
                </a:lnTo>
                <a:lnTo>
                  <a:pt x="194701" y="55880"/>
                </a:lnTo>
                <a:lnTo>
                  <a:pt x="194660" y="62230"/>
                </a:lnTo>
                <a:lnTo>
                  <a:pt x="194379" y="63500"/>
                </a:lnTo>
                <a:lnTo>
                  <a:pt x="193869" y="64770"/>
                </a:lnTo>
                <a:lnTo>
                  <a:pt x="193124" y="67310"/>
                </a:lnTo>
                <a:close/>
              </a:path>
              <a:path w="488950" h="156209">
                <a:moveTo>
                  <a:pt x="200689" y="129540"/>
                </a:moveTo>
                <a:lnTo>
                  <a:pt x="185645" y="129540"/>
                </a:lnTo>
                <a:lnTo>
                  <a:pt x="197523" y="121920"/>
                </a:lnTo>
                <a:lnTo>
                  <a:pt x="207946" y="102870"/>
                </a:lnTo>
                <a:lnTo>
                  <a:pt x="215134" y="80010"/>
                </a:lnTo>
                <a:lnTo>
                  <a:pt x="217164" y="62230"/>
                </a:lnTo>
                <a:lnTo>
                  <a:pt x="217186" y="59690"/>
                </a:lnTo>
                <a:lnTo>
                  <a:pt x="218141" y="57150"/>
                </a:lnTo>
                <a:lnTo>
                  <a:pt x="219928" y="57150"/>
                </a:lnTo>
                <a:lnTo>
                  <a:pt x="222423" y="54610"/>
                </a:lnTo>
                <a:lnTo>
                  <a:pt x="228029" y="54610"/>
                </a:lnTo>
                <a:lnTo>
                  <a:pt x="235196" y="57150"/>
                </a:lnTo>
                <a:lnTo>
                  <a:pt x="237959" y="66040"/>
                </a:lnTo>
                <a:lnTo>
                  <a:pt x="237847" y="68580"/>
                </a:lnTo>
                <a:lnTo>
                  <a:pt x="237736" y="71120"/>
                </a:lnTo>
                <a:lnTo>
                  <a:pt x="237625" y="73660"/>
                </a:lnTo>
                <a:lnTo>
                  <a:pt x="237570" y="74930"/>
                </a:lnTo>
                <a:lnTo>
                  <a:pt x="237459" y="77470"/>
                </a:lnTo>
                <a:lnTo>
                  <a:pt x="234836" y="90170"/>
                </a:lnTo>
                <a:lnTo>
                  <a:pt x="245740" y="90170"/>
                </a:lnTo>
                <a:lnTo>
                  <a:pt x="243861" y="92710"/>
                </a:lnTo>
                <a:lnTo>
                  <a:pt x="233139" y="113030"/>
                </a:lnTo>
                <a:lnTo>
                  <a:pt x="229315" y="124460"/>
                </a:lnTo>
                <a:lnTo>
                  <a:pt x="204865" y="124460"/>
                </a:lnTo>
                <a:lnTo>
                  <a:pt x="200689" y="129540"/>
                </a:lnTo>
                <a:close/>
              </a:path>
              <a:path w="488950" h="156209">
                <a:moveTo>
                  <a:pt x="473360" y="67310"/>
                </a:moveTo>
                <a:lnTo>
                  <a:pt x="449527" y="67310"/>
                </a:lnTo>
                <a:lnTo>
                  <a:pt x="455503" y="57150"/>
                </a:lnTo>
                <a:lnTo>
                  <a:pt x="462125" y="54610"/>
                </a:lnTo>
                <a:lnTo>
                  <a:pt x="472784" y="54610"/>
                </a:lnTo>
                <a:lnTo>
                  <a:pt x="474941" y="55880"/>
                </a:lnTo>
                <a:lnTo>
                  <a:pt x="474882" y="62230"/>
                </a:lnTo>
                <a:lnTo>
                  <a:pt x="474602" y="63500"/>
                </a:lnTo>
                <a:lnTo>
                  <a:pt x="474107" y="64770"/>
                </a:lnTo>
                <a:lnTo>
                  <a:pt x="473360" y="67310"/>
                </a:lnTo>
                <a:close/>
              </a:path>
              <a:path w="488950" h="156209">
                <a:moveTo>
                  <a:pt x="156344" y="129540"/>
                </a:moveTo>
                <a:lnTo>
                  <a:pt x="142491" y="129540"/>
                </a:lnTo>
                <a:lnTo>
                  <a:pt x="150882" y="124460"/>
                </a:lnTo>
                <a:lnTo>
                  <a:pt x="158169" y="111760"/>
                </a:lnTo>
                <a:lnTo>
                  <a:pt x="163308" y="96520"/>
                </a:lnTo>
                <a:lnTo>
                  <a:pt x="165254" y="81280"/>
                </a:lnTo>
                <a:lnTo>
                  <a:pt x="165254" y="72390"/>
                </a:lnTo>
                <a:lnTo>
                  <a:pt x="163159" y="66040"/>
                </a:lnTo>
                <a:lnTo>
                  <a:pt x="168990" y="66040"/>
                </a:lnTo>
                <a:lnTo>
                  <a:pt x="169289" y="67310"/>
                </a:lnTo>
                <a:lnTo>
                  <a:pt x="193124" y="67310"/>
                </a:lnTo>
                <a:lnTo>
                  <a:pt x="190143" y="77470"/>
                </a:lnTo>
                <a:lnTo>
                  <a:pt x="186030" y="92710"/>
                </a:lnTo>
                <a:lnTo>
                  <a:pt x="182702" y="109220"/>
                </a:lnTo>
                <a:lnTo>
                  <a:pt x="181332" y="121920"/>
                </a:lnTo>
                <a:lnTo>
                  <a:pt x="181332" y="125730"/>
                </a:lnTo>
                <a:lnTo>
                  <a:pt x="159093" y="125730"/>
                </a:lnTo>
                <a:lnTo>
                  <a:pt x="156344" y="129540"/>
                </a:lnTo>
                <a:close/>
              </a:path>
              <a:path w="488950" h="156209">
                <a:moveTo>
                  <a:pt x="436582" y="129540"/>
                </a:moveTo>
                <a:lnTo>
                  <a:pt x="422700" y="129540"/>
                </a:lnTo>
                <a:lnTo>
                  <a:pt x="431168" y="124460"/>
                </a:lnTo>
                <a:lnTo>
                  <a:pt x="438446" y="111760"/>
                </a:lnTo>
                <a:lnTo>
                  <a:pt x="443541" y="96520"/>
                </a:lnTo>
                <a:lnTo>
                  <a:pt x="445461" y="81280"/>
                </a:lnTo>
                <a:lnTo>
                  <a:pt x="445461" y="72390"/>
                </a:lnTo>
                <a:lnTo>
                  <a:pt x="443489" y="66040"/>
                </a:lnTo>
                <a:lnTo>
                  <a:pt x="449228" y="66040"/>
                </a:lnTo>
                <a:lnTo>
                  <a:pt x="449527" y="67310"/>
                </a:lnTo>
                <a:lnTo>
                  <a:pt x="473360" y="67310"/>
                </a:lnTo>
                <a:lnTo>
                  <a:pt x="470372" y="77470"/>
                </a:lnTo>
                <a:lnTo>
                  <a:pt x="466238" y="92710"/>
                </a:lnTo>
                <a:lnTo>
                  <a:pt x="462889" y="109220"/>
                </a:lnTo>
                <a:lnTo>
                  <a:pt x="461509" y="121920"/>
                </a:lnTo>
                <a:lnTo>
                  <a:pt x="461509" y="125730"/>
                </a:lnTo>
                <a:lnTo>
                  <a:pt x="439331" y="125730"/>
                </a:lnTo>
                <a:lnTo>
                  <a:pt x="436582" y="129540"/>
                </a:lnTo>
                <a:close/>
              </a:path>
              <a:path w="488950" h="156209">
                <a:moveTo>
                  <a:pt x="275126" y="143510"/>
                </a:moveTo>
                <a:lnTo>
                  <a:pt x="267172" y="140970"/>
                </a:lnTo>
                <a:lnTo>
                  <a:pt x="261537" y="137160"/>
                </a:lnTo>
                <a:lnTo>
                  <a:pt x="258184" y="129540"/>
                </a:lnTo>
                <a:lnTo>
                  <a:pt x="257074" y="119380"/>
                </a:lnTo>
                <a:lnTo>
                  <a:pt x="258152" y="109220"/>
                </a:lnTo>
                <a:lnTo>
                  <a:pt x="262897" y="86360"/>
                </a:lnTo>
                <a:lnTo>
                  <a:pt x="263976" y="77470"/>
                </a:lnTo>
                <a:lnTo>
                  <a:pt x="263976" y="74930"/>
                </a:lnTo>
                <a:lnTo>
                  <a:pt x="263451" y="73660"/>
                </a:lnTo>
                <a:lnTo>
                  <a:pt x="286648" y="73660"/>
                </a:lnTo>
                <a:lnTo>
                  <a:pt x="286282" y="77470"/>
                </a:lnTo>
                <a:lnTo>
                  <a:pt x="286159" y="78740"/>
                </a:lnTo>
                <a:lnTo>
                  <a:pt x="286037" y="80010"/>
                </a:lnTo>
                <a:lnTo>
                  <a:pt x="285915" y="81280"/>
                </a:lnTo>
                <a:lnTo>
                  <a:pt x="285793" y="82550"/>
                </a:lnTo>
                <a:lnTo>
                  <a:pt x="285670" y="83820"/>
                </a:lnTo>
                <a:lnTo>
                  <a:pt x="280292" y="106680"/>
                </a:lnTo>
                <a:lnTo>
                  <a:pt x="279069" y="118110"/>
                </a:lnTo>
                <a:lnTo>
                  <a:pt x="279069" y="123190"/>
                </a:lnTo>
                <a:lnTo>
                  <a:pt x="279962" y="125730"/>
                </a:lnTo>
                <a:lnTo>
                  <a:pt x="299378" y="125730"/>
                </a:lnTo>
                <a:lnTo>
                  <a:pt x="294927" y="132080"/>
                </a:lnTo>
                <a:lnTo>
                  <a:pt x="285210" y="139700"/>
                </a:lnTo>
                <a:lnTo>
                  <a:pt x="275126" y="143510"/>
                </a:lnTo>
                <a:close/>
              </a:path>
              <a:path w="488950" h="156209">
                <a:moveTo>
                  <a:pt x="412627" y="143510"/>
                </a:moveTo>
                <a:lnTo>
                  <a:pt x="404957" y="142240"/>
                </a:lnTo>
                <a:lnTo>
                  <a:pt x="397933" y="137160"/>
                </a:lnTo>
                <a:lnTo>
                  <a:pt x="392805" y="127000"/>
                </a:lnTo>
                <a:lnTo>
                  <a:pt x="390818" y="111760"/>
                </a:lnTo>
                <a:lnTo>
                  <a:pt x="390818" y="102870"/>
                </a:lnTo>
                <a:lnTo>
                  <a:pt x="392636" y="95250"/>
                </a:lnTo>
                <a:lnTo>
                  <a:pt x="395686" y="87630"/>
                </a:lnTo>
                <a:lnTo>
                  <a:pt x="419589" y="87630"/>
                </a:lnTo>
                <a:lnTo>
                  <a:pt x="415482" y="99060"/>
                </a:lnTo>
                <a:lnTo>
                  <a:pt x="413426" y="113030"/>
                </a:lnTo>
                <a:lnTo>
                  <a:pt x="413426" y="121920"/>
                </a:lnTo>
                <a:lnTo>
                  <a:pt x="416046" y="129540"/>
                </a:lnTo>
                <a:lnTo>
                  <a:pt x="436582" y="129540"/>
                </a:lnTo>
                <a:lnTo>
                  <a:pt x="433833" y="133350"/>
                </a:lnTo>
                <a:lnTo>
                  <a:pt x="427550" y="138430"/>
                </a:lnTo>
                <a:lnTo>
                  <a:pt x="420481" y="142240"/>
                </a:lnTo>
                <a:lnTo>
                  <a:pt x="412627" y="143510"/>
                </a:lnTo>
                <a:close/>
              </a:path>
              <a:path w="488950" h="156209">
                <a:moveTo>
                  <a:pt x="388478" y="92710"/>
                </a:moveTo>
                <a:lnTo>
                  <a:pt x="380931" y="92710"/>
                </a:lnTo>
                <a:lnTo>
                  <a:pt x="375939" y="91440"/>
                </a:lnTo>
                <a:lnTo>
                  <a:pt x="390280" y="91440"/>
                </a:lnTo>
                <a:lnTo>
                  <a:pt x="388478" y="92710"/>
                </a:lnTo>
                <a:close/>
              </a:path>
              <a:path w="488950" h="156209">
                <a:moveTo>
                  <a:pt x="330170" y="143510"/>
                </a:moveTo>
                <a:lnTo>
                  <a:pt x="323583" y="139700"/>
                </a:lnTo>
                <a:lnTo>
                  <a:pt x="318279" y="130810"/>
                </a:lnTo>
                <a:lnTo>
                  <a:pt x="314246" y="118110"/>
                </a:lnTo>
                <a:lnTo>
                  <a:pt x="311472" y="102870"/>
                </a:lnTo>
                <a:lnTo>
                  <a:pt x="334085" y="102870"/>
                </a:lnTo>
                <a:lnTo>
                  <a:pt x="334267" y="105410"/>
                </a:lnTo>
                <a:lnTo>
                  <a:pt x="334359" y="106680"/>
                </a:lnTo>
                <a:lnTo>
                  <a:pt x="334450" y="107950"/>
                </a:lnTo>
                <a:lnTo>
                  <a:pt x="336864" y="120650"/>
                </a:lnTo>
                <a:lnTo>
                  <a:pt x="340705" y="125730"/>
                </a:lnTo>
                <a:lnTo>
                  <a:pt x="353670" y="125730"/>
                </a:lnTo>
                <a:lnTo>
                  <a:pt x="352720" y="127000"/>
                </a:lnTo>
                <a:lnTo>
                  <a:pt x="340539" y="138430"/>
                </a:lnTo>
                <a:lnTo>
                  <a:pt x="330170" y="143510"/>
                </a:lnTo>
                <a:close/>
              </a:path>
              <a:path w="488950" h="156209">
                <a:moveTo>
                  <a:pt x="481182" y="130810"/>
                </a:moveTo>
                <a:lnTo>
                  <a:pt x="466006" y="130810"/>
                </a:lnTo>
                <a:lnTo>
                  <a:pt x="470367" y="129540"/>
                </a:lnTo>
                <a:lnTo>
                  <a:pt x="474901" y="124460"/>
                </a:lnTo>
                <a:lnTo>
                  <a:pt x="479331" y="118110"/>
                </a:lnTo>
                <a:lnTo>
                  <a:pt x="483380" y="107950"/>
                </a:lnTo>
                <a:lnTo>
                  <a:pt x="483749" y="106680"/>
                </a:lnTo>
                <a:lnTo>
                  <a:pt x="487167" y="106680"/>
                </a:lnTo>
                <a:lnTo>
                  <a:pt x="488737" y="109220"/>
                </a:lnTo>
                <a:lnTo>
                  <a:pt x="488737" y="113030"/>
                </a:lnTo>
                <a:lnTo>
                  <a:pt x="486237" y="123190"/>
                </a:lnTo>
                <a:lnTo>
                  <a:pt x="481182" y="130810"/>
                </a:lnTo>
                <a:close/>
              </a:path>
              <a:path w="488950" h="156209">
                <a:moveTo>
                  <a:pt x="132388" y="143510"/>
                </a:moveTo>
                <a:lnTo>
                  <a:pt x="123961" y="140970"/>
                </a:lnTo>
                <a:lnTo>
                  <a:pt x="117372" y="135890"/>
                </a:lnTo>
                <a:lnTo>
                  <a:pt x="112861" y="128270"/>
                </a:lnTo>
                <a:lnTo>
                  <a:pt x="110672" y="115570"/>
                </a:lnTo>
                <a:lnTo>
                  <a:pt x="133189" y="115570"/>
                </a:lnTo>
                <a:lnTo>
                  <a:pt x="133189" y="123190"/>
                </a:lnTo>
                <a:lnTo>
                  <a:pt x="135807" y="129540"/>
                </a:lnTo>
                <a:lnTo>
                  <a:pt x="156344" y="129540"/>
                </a:lnTo>
                <a:lnTo>
                  <a:pt x="153595" y="133350"/>
                </a:lnTo>
                <a:lnTo>
                  <a:pt x="147311" y="138430"/>
                </a:lnTo>
                <a:lnTo>
                  <a:pt x="140242" y="142240"/>
                </a:lnTo>
                <a:lnTo>
                  <a:pt x="132388" y="143510"/>
                </a:lnTo>
                <a:close/>
              </a:path>
              <a:path w="488950" h="156209">
                <a:moveTo>
                  <a:pt x="219127" y="143510"/>
                </a:moveTo>
                <a:lnTo>
                  <a:pt x="206929" y="143510"/>
                </a:lnTo>
                <a:lnTo>
                  <a:pt x="204742" y="134620"/>
                </a:lnTo>
                <a:lnTo>
                  <a:pt x="204865" y="124460"/>
                </a:lnTo>
                <a:lnTo>
                  <a:pt x="229315" y="124460"/>
                </a:lnTo>
                <a:lnTo>
                  <a:pt x="224640" y="138430"/>
                </a:lnTo>
                <a:lnTo>
                  <a:pt x="223809" y="142240"/>
                </a:lnTo>
                <a:lnTo>
                  <a:pt x="219127" y="143510"/>
                </a:lnTo>
                <a:close/>
              </a:path>
              <a:path w="488950" h="156209">
                <a:moveTo>
                  <a:pt x="177667" y="143510"/>
                </a:moveTo>
                <a:lnTo>
                  <a:pt x="171326" y="142240"/>
                </a:lnTo>
                <a:lnTo>
                  <a:pt x="165978" y="138430"/>
                </a:lnTo>
                <a:lnTo>
                  <a:pt x="161831" y="133350"/>
                </a:lnTo>
                <a:lnTo>
                  <a:pt x="159093" y="125730"/>
                </a:lnTo>
                <a:lnTo>
                  <a:pt x="181332" y="125730"/>
                </a:lnTo>
                <a:lnTo>
                  <a:pt x="181332" y="127000"/>
                </a:lnTo>
                <a:lnTo>
                  <a:pt x="182719" y="129540"/>
                </a:lnTo>
                <a:lnTo>
                  <a:pt x="200689" y="129540"/>
                </a:lnTo>
                <a:lnTo>
                  <a:pt x="198601" y="132080"/>
                </a:lnTo>
                <a:lnTo>
                  <a:pt x="192063" y="138430"/>
                </a:lnTo>
                <a:lnTo>
                  <a:pt x="185126" y="142240"/>
                </a:lnTo>
                <a:lnTo>
                  <a:pt x="177667" y="143510"/>
                </a:lnTo>
                <a:close/>
              </a:path>
              <a:path w="488950" h="156209">
                <a:moveTo>
                  <a:pt x="457876" y="143510"/>
                </a:moveTo>
                <a:lnTo>
                  <a:pt x="450836" y="142240"/>
                </a:lnTo>
                <a:lnTo>
                  <a:pt x="445484" y="138430"/>
                </a:lnTo>
                <a:lnTo>
                  <a:pt x="441691" y="132080"/>
                </a:lnTo>
                <a:lnTo>
                  <a:pt x="439331" y="125730"/>
                </a:lnTo>
                <a:lnTo>
                  <a:pt x="461509" y="125730"/>
                </a:lnTo>
                <a:lnTo>
                  <a:pt x="461509" y="127000"/>
                </a:lnTo>
                <a:lnTo>
                  <a:pt x="462803" y="130810"/>
                </a:lnTo>
                <a:lnTo>
                  <a:pt x="481182" y="130810"/>
                </a:lnTo>
                <a:lnTo>
                  <a:pt x="479497" y="133350"/>
                </a:lnTo>
                <a:lnTo>
                  <a:pt x="469662" y="139700"/>
                </a:lnTo>
                <a:lnTo>
                  <a:pt x="457876" y="1435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bg 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2169" y="1609165"/>
            <a:ext cx="3067049" cy="3933824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95592" y="1609166"/>
            <a:ext cx="3076575" cy="3895724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501585" y="1627080"/>
            <a:ext cx="3114674" cy="3876674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22597" y="1609166"/>
            <a:ext cx="3114674" cy="3895724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2644" y="5652462"/>
            <a:ext cx="3076574" cy="3952874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37907" y="5576956"/>
            <a:ext cx="3200399" cy="4010024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229762" y="5652462"/>
            <a:ext cx="3105149" cy="3952874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511110" y="5652461"/>
            <a:ext cx="3124200" cy="39909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rgbClr val="291B2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1"/>
            <a:ext cx="18288000" cy="1714500"/>
          </a:xfrm>
          <a:custGeom>
            <a:avLst/>
            <a:gdLst/>
            <a:ahLst/>
            <a:cxnLst/>
            <a:rect l="l" t="t" r="r" b="b"/>
            <a:pathLst>
              <a:path w="18288000" h="1714500">
                <a:moveTo>
                  <a:pt x="18287988" y="355600"/>
                </a:moveTo>
                <a:lnTo>
                  <a:pt x="18020869" y="355600"/>
                </a:lnTo>
                <a:lnTo>
                  <a:pt x="18020869" y="0"/>
                </a:lnTo>
                <a:lnTo>
                  <a:pt x="18000015" y="0"/>
                </a:lnTo>
                <a:lnTo>
                  <a:pt x="18000015" y="355600"/>
                </a:lnTo>
                <a:lnTo>
                  <a:pt x="18000015" y="381000"/>
                </a:lnTo>
                <a:lnTo>
                  <a:pt x="18000015" y="1041400"/>
                </a:lnTo>
                <a:lnTo>
                  <a:pt x="17339006" y="1041400"/>
                </a:lnTo>
                <a:lnTo>
                  <a:pt x="17339006" y="381000"/>
                </a:lnTo>
                <a:lnTo>
                  <a:pt x="18000015" y="381000"/>
                </a:lnTo>
                <a:lnTo>
                  <a:pt x="18000015" y="355600"/>
                </a:lnTo>
                <a:lnTo>
                  <a:pt x="17339006" y="355600"/>
                </a:lnTo>
                <a:lnTo>
                  <a:pt x="17339006" y="0"/>
                </a:lnTo>
                <a:lnTo>
                  <a:pt x="17318139" y="0"/>
                </a:lnTo>
                <a:lnTo>
                  <a:pt x="17318139" y="355600"/>
                </a:lnTo>
                <a:lnTo>
                  <a:pt x="17318139" y="381000"/>
                </a:lnTo>
                <a:lnTo>
                  <a:pt x="17318139" y="1041400"/>
                </a:lnTo>
                <a:lnTo>
                  <a:pt x="16657117" y="1041400"/>
                </a:lnTo>
                <a:lnTo>
                  <a:pt x="16657117" y="381000"/>
                </a:lnTo>
                <a:lnTo>
                  <a:pt x="17318139" y="381000"/>
                </a:lnTo>
                <a:lnTo>
                  <a:pt x="17318139" y="355600"/>
                </a:lnTo>
                <a:lnTo>
                  <a:pt x="16657117" y="355600"/>
                </a:lnTo>
                <a:lnTo>
                  <a:pt x="16657117" y="0"/>
                </a:lnTo>
                <a:lnTo>
                  <a:pt x="16636251" y="0"/>
                </a:lnTo>
                <a:lnTo>
                  <a:pt x="16636251" y="355600"/>
                </a:lnTo>
                <a:lnTo>
                  <a:pt x="16636251" y="381000"/>
                </a:lnTo>
                <a:lnTo>
                  <a:pt x="16636251" y="1041400"/>
                </a:lnTo>
                <a:lnTo>
                  <a:pt x="15975241" y="1041400"/>
                </a:lnTo>
                <a:lnTo>
                  <a:pt x="15975241" y="381000"/>
                </a:lnTo>
                <a:lnTo>
                  <a:pt x="16636251" y="381000"/>
                </a:lnTo>
                <a:lnTo>
                  <a:pt x="16636251" y="355600"/>
                </a:lnTo>
                <a:lnTo>
                  <a:pt x="15975241" y="355600"/>
                </a:lnTo>
                <a:lnTo>
                  <a:pt x="15975241" y="0"/>
                </a:lnTo>
                <a:lnTo>
                  <a:pt x="15954388" y="0"/>
                </a:lnTo>
                <a:lnTo>
                  <a:pt x="15954388" y="355600"/>
                </a:lnTo>
                <a:lnTo>
                  <a:pt x="15954388" y="381000"/>
                </a:lnTo>
                <a:lnTo>
                  <a:pt x="15954388" y="1041400"/>
                </a:lnTo>
                <a:lnTo>
                  <a:pt x="15293378" y="1041400"/>
                </a:lnTo>
                <a:lnTo>
                  <a:pt x="15293378" y="381000"/>
                </a:lnTo>
                <a:lnTo>
                  <a:pt x="15954388" y="381000"/>
                </a:lnTo>
                <a:lnTo>
                  <a:pt x="15954388" y="355600"/>
                </a:lnTo>
                <a:lnTo>
                  <a:pt x="15293378" y="355600"/>
                </a:lnTo>
                <a:lnTo>
                  <a:pt x="15293378" y="0"/>
                </a:lnTo>
                <a:lnTo>
                  <a:pt x="15272512" y="0"/>
                </a:lnTo>
                <a:lnTo>
                  <a:pt x="15272512" y="355600"/>
                </a:lnTo>
                <a:lnTo>
                  <a:pt x="15272512" y="381000"/>
                </a:lnTo>
                <a:lnTo>
                  <a:pt x="15272512" y="1041400"/>
                </a:lnTo>
                <a:lnTo>
                  <a:pt x="14611503" y="1041400"/>
                </a:lnTo>
                <a:lnTo>
                  <a:pt x="14611503" y="381000"/>
                </a:lnTo>
                <a:lnTo>
                  <a:pt x="15272512" y="381000"/>
                </a:lnTo>
                <a:lnTo>
                  <a:pt x="15272512" y="355600"/>
                </a:lnTo>
                <a:lnTo>
                  <a:pt x="14611503" y="355600"/>
                </a:lnTo>
                <a:lnTo>
                  <a:pt x="14611503" y="0"/>
                </a:lnTo>
                <a:lnTo>
                  <a:pt x="14590649" y="0"/>
                </a:lnTo>
                <a:lnTo>
                  <a:pt x="14590649" y="355600"/>
                </a:lnTo>
                <a:lnTo>
                  <a:pt x="14590649" y="381000"/>
                </a:lnTo>
                <a:lnTo>
                  <a:pt x="14590649" y="1041400"/>
                </a:lnTo>
                <a:lnTo>
                  <a:pt x="13929640" y="1041400"/>
                </a:lnTo>
                <a:lnTo>
                  <a:pt x="13929640" y="381000"/>
                </a:lnTo>
                <a:lnTo>
                  <a:pt x="14590649" y="381000"/>
                </a:lnTo>
                <a:lnTo>
                  <a:pt x="14590649" y="355600"/>
                </a:lnTo>
                <a:lnTo>
                  <a:pt x="13929640" y="355600"/>
                </a:lnTo>
                <a:lnTo>
                  <a:pt x="13929640" y="0"/>
                </a:lnTo>
                <a:lnTo>
                  <a:pt x="13908773" y="0"/>
                </a:lnTo>
                <a:lnTo>
                  <a:pt x="13908773" y="355600"/>
                </a:lnTo>
                <a:lnTo>
                  <a:pt x="13908773" y="381000"/>
                </a:lnTo>
                <a:lnTo>
                  <a:pt x="13908773" y="1041400"/>
                </a:lnTo>
                <a:lnTo>
                  <a:pt x="13247751" y="1041400"/>
                </a:lnTo>
                <a:lnTo>
                  <a:pt x="13247751" y="381000"/>
                </a:lnTo>
                <a:lnTo>
                  <a:pt x="13908773" y="381000"/>
                </a:lnTo>
                <a:lnTo>
                  <a:pt x="13908773" y="355600"/>
                </a:lnTo>
                <a:lnTo>
                  <a:pt x="13247751" y="355600"/>
                </a:lnTo>
                <a:lnTo>
                  <a:pt x="13247751" y="0"/>
                </a:lnTo>
                <a:lnTo>
                  <a:pt x="13226885" y="0"/>
                </a:lnTo>
                <a:lnTo>
                  <a:pt x="13226885" y="355600"/>
                </a:lnTo>
                <a:lnTo>
                  <a:pt x="13226885" y="381000"/>
                </a:lnTo>
                <a:lnTo>
                  <a:pt x="13226885" y="1041400"/>
                </a:lnTo>
                <a:lnTo>
                  <a:pt x="12565875" y="1041400"/>
                </a:lnTo>
                <a:lnTo>
                  <a:pt x="12565875" y="381000"/>
                </a:lnTo>
                <a:lnTo>
                  <a:pt x="13226885" y="381000"/>
                </a:lnTo>
                <a:lnTo>
                  <a:pt x="13226885" y="355600"/>
                </a:lnTo>
                <a:lnTo>
                  <a:pt x="12565875" y="355600"/>
                </a:lnTo>
                <a:lnTo>
                  <a:pt x="12565875" y="0"/>
                </a:lnTo>
                <a:lnTo>
                  <a:pt x="12545022" y="0"/>
                </a:lnTo>
                <a:lnTo>
                  <a:pt x="12545022" y="355600"/>
                </a:lnTo>
                <a:lnTo>
                  <a:pt x="12545022" y="381000"/>
                </a:lnTo>
                <a:lnTo>
                  <a:pt x="12545022" y="1041400"/>
                </a:lnTo>
                <a:lnTo>
                  <a:pt x="11884012" y="1041400"/>
                </a:lnTo>
                <a:lnTo>
                  <a:pt x="11884012" y="381000"/>
                </a:lnTo>
                <a:lnTo>
                  <a:pt x="12545022" y="381000"/>
                </a:lnTo>
                <a:lnTo>
                  <a:pt x="12545022" y="355600"/>
                </a:lnTo>
                <a:lnTo>
                  <a:pt x="11884012" y="355600"/>
                </a:lnTo>
                <a:lnTo>
                  <a:pt x="11884012" y="0"/>
                </a:lnTo>
                <a:lnTo>
                  <a:pt x="11863146" y="0"/>
                </a:lnTo>
                <a:lnTo>
                  <a:pt x="11863146" y="355600"/>
                </a:lnTo>
                <a:lnTo>
                  <a:pt x="11863146" y="381000"/>
                </a:lnTo>
                <a:lnTo>
                  <a:pt x="11863146" y="1041400"/>
                </a:lnTo>
                <a:lnTo>
                  <a:pt x="11202137" y="1041400"/>
                </a:lnTo>
                <a:lnTo>
                  <a:pt x="11202137" y="381000"/>
                </a:lnTo>
                <a:lnTo>
                  <a:pt x="11863146" y="381000"/>
                </a:lnTo>
                <a:lnTo>
                  <a:pt x="11863146" y="355600"/>
                </a:lnTo>
                <a:lnTo>
                  <a:pt x="11202137" y="355600"/>
                </a:lnTo>
                <a:lnTo>
                  <a:pt x="11202137" y="0"/>
                </a:lnTo>
                <a:lnTo>
                  <a:pt x="11181283" y="0"/>
                </a:lnTo>
                <a:lnTo>
                  <a:pt x="11181283" y="355600"/>
                </a:lnTo>
                <a:lnTo>
                  <a:pt x="11181283" y="381000"/>
                </a:lnTo>
                <a:lnTo>
                  <a:pt x="11181283" y="1041400"/>
                </a:lnTo>
                <a:lnTo>
                  <a:pt x="10520274" y="1041400"/>
                </a:lnTo>
                <a:lnTo>
                  <a:pt x="10520274" y="381000"/>
                </a:lnTo>
                <a:lnTo>
                  <a:pt x="11181283" y="381000"/>
                </a:lnTo>
                <a:lnTo>
                  <a:pt x="11181283" y="355600"/>
                </a:lnTo>
                <a:lnTo>
                  <a:pt x="10520274" y="355600"/>
                </a:lnTo>
                <a:lnTo>
                  <a:pt x="10520274" y="0"/>
                </a:lnTo>
                <a:lnTo>
                  <a:pt x="10499407" y="0"/>
                </a:lnTo>
                <a:lnTo>
                  <a:pt x="10499407" y="355600"/>
                </a:lnTo>
                <a:lnTo>
                  <a:pt x="10499407" y="381000"/>
                </a:lnTo>
                <a:lnTo>
                  <a:pt x="10499407" y="1041400"/>
                </a:lnTo>
                <a:lnTo>
                  <a:pt x="9838385" y="1041400"/>
                </a:lnTo>
                <a:lnTo>
                  <a:pt x="9838385" y="381000"/>
                </a:lnTo>
                <a:lnTo>
                  <a:pt x="10499407" y="381000"/>
                </a:lnTo>
                <a:lnTo>
                  <a:pt x="10499407" y="355600"/>
                </a:lnTo>
                <a:lnTo>
                  <a:pt x="9838385" y="355600"/>
                </a:lnTo>
                <a:lnTo>
                  <a:pt x="9838385" y="0"/>
                </a:lnTo>
                <a:lnTo>
                  <a:pt x="9817519" y="0"/>
                </a:lnTo>
                <a:lnTo>
                  <a:pt x="9817519" y="355600"/>
                </a:lnTo>
                <a:lnTo>
                  <a:pt x="9817519" y="381000"/>
                </a:lnTo>
                <a:lnTo>
                  <a:pt x="9817519" y="1041400"/>
                </a:lnTo>
                <a:lnTo>
                  <a:pt x="9156509" y="1041400"/>
                </a:lnTo>
                <a:lnTo>
                  <a:pt x="9156509" y="381000"/>
                </a:lnTo>
                <a:lnTo>
                  <a:pt x="9817519" y="381000"/>
                </a:lnTo>
                <a:lnTo>
                  <a:pt x="9817519" y="355600"/>
                </a:lnTo>
                <a:lnTo>
                  <a:pt x="9156509" y="355600"/>
                </a:lnTo>
                <a:lnTo>
                  <a:pt x="9156509" y="0"/>
                </a:lnTo>
                <a:lnTo>
                  <a:pt x="9135656" y="0"/>
                </a:lnTo>
                <a:lnTo>
                  <a:pt x="9135656" y="355600"/>
                </a:lnTo>
                <a:lnTo>
                  <a:pt x="9135656" y="381000"/>
                </a:lnTo>
                <a:lnTo>
                  <a:pt x="9135656" y="1041400"/>
                </a:lnTo>
                <a:lnTo>
                  <a:pt x="8474646" y="1041400"/>
                </a:lnTo>
                <a:lnTo>
                  <a:pt x="8474646" y="381000"/>
                </a:lnTo>
                <a:lnTo>
                  <a:pt x="9135656" y="381000"/>
                </a:lnTo>
                <a:lnTo>
                  <a:pt x="9135656" y="355600"/>
                </a:lnTo>
                <a:lnTo>
                  <a:pt x="8474646" y="355600"/>
                </a:lnTo>
                <a:lnTo>
                  <a:pt x="8474646" y="0"/>
                </a:lnTo>
                <a:lnTo>
                  <a:pt x="8453780" y="0"/>
                </a:lnTo>
                <a:lnTo>
                  <a:pt x="8453780" y="355600"/>
                </a:lnTo>
                <a:lnTo>
                  <a:pt x="8453780" y="381000"/>
                </a:lnTo>
                <a:lnTo>
                  <a:pt x="8453780" y="1041400"/>
                </a:lnTo>
                <a:lnTo>
                  <a:pt x="7792783" y="1041400"/>
                </a:lnTo>
                <a:lnTo>
                  <a:pt x="7792783" y="381000"/>
                </a:lnTo>
                <a:lnTo>
                  <a:pt x="8453780" y="381000"/>
                </a:lnTo>
                <a:lnTo>
                  <a:pt x="8453780" y="355600"/>
                </a:lnTo>
                <a:lnTo>
                  <a:pt x="7792783" y="355600"/>
                </a:lnTo>
                <a:lnTo>
                  <a:pt x="7792783" y="0"/>
                </a:lnTo>
                <a:lnTo>
                  <a:pt x="7771917" y="0"/>
                </a:lnTo>
                <a:lnTo>
                  <a:pt x="7771917" y="355600"/>
                </a:lnTo>
                <a:lnTo>
                  <a:pt x="7771917" y="381000"/>
                </a:lnTo>
                <a:lnTo>
                  <a:pt x="7771917" y="1041400"/>
                </a:lnTo>
                <a:lnTo>
                  <a:pt x="7110908" y="1041400"/>
                </a:lnTo>
                <a:lnTo>
                  <a:pt x="7110908" y="381000"/>
                </a:lnTo>
                <a:lnTo>
                  <a:pt x="7771917" y="381000"/>
                </a:lnTo>
                <a:lnTo>
                  <a:pt x="7771917" y="355600"/>
                </a:lnTo>
                <a:lnTo>
                  <a:pt x="7110908" y="355600"/>
                </a:lnTo>
                <a:lnTo>
                  <a:pt x="7110908" y="0"/>
                </a:lnTo>
                <a:lnTo>
                  <a:pt x="7090042" y="0"/>
                </a:lnTo>
                <a:lnTo>
                  <a:pt x="7090042" y="355600"/>
                </a:lnTo>
                <a:lnTo>
                  <a:pt x="7090042" y="381000"/>
                </a:lnTo>
                <a:lnTo>
                  <a:pt x="7090042" y="1041400"/>
                </a:lnTo>
                <a:lnTo>
                  <a:pt x="6429045" y="1041400"/>
                </a:lnTo>
                <a:lnTo>
                  <a:pt x="6429045" y="381000"/>
                </a:lnTo>
                <a:lnTo>
                  <a:pt x="7090042" y="381000"/>
                </a:lnTo>
                <a:lnTo>
                  <a:pt x="7090042" y="355600"/>
                </a:lnTo>
                <a:lnTo>
                  <a:pt x="6429045" y="355600"/>
                </a:lnTo>
                <a:lnTo>
                  <a:pt x="6429045" y="0"/>
                </a:lnTo>
                <a:lnTo>
                  <a:pt x="6408179" y="0"/>
                </a:lnTo>
                <a:lnTo>
                  <a:pt x="6408179" y="355600"/>
                </a:lnTo>
                <a:lnTo>
                  <a:pt x="6408179" y="381000"/>
                </a:lnTo>
                <a:lnTo>
                  <a:pt x="6408179" y="1041400"/>
                </a:lnTo>
                <a:lnTo>
                  <a:pt x="5747156" y="1041400"/>
                </a:lnTo>
                <a:lnTo>
                  <a:pt x="5747156" y="381000"/>
                </a:lnTo>
                <a:lnTo>
                  <a:pt x="6408179" y="381000"/>
                </a:lnTo>
                <a:lnTo>
                  <a:pt x="6408179" y="355600"/>
                </a:lnTo>
                <a:lnTo>
                  <a:pt x="5747156" y="355600"/>
                </a:lnTo>
                <a:lnTo>
                  <a:pt x="5747156" y="0"/>
                </a:lnTo>
                <a:lnTo>
                  <a:pt x="5726290" y="0"/>
                </a:lnTo>
                <a:lnTo>
                  <a:pt x="5726290" y="355600"/>
                </a:lnTo>
                <a:lnTo>
                  <a:pt x="5726290" y="381000"/>
                </a:lnTo>
                <a:lnTo>
                  <a:pt x="5726290" y="1041400"/>
                </a:lnTo>
                <a:lnTo>
                  <a:pt x="5065280" y="1041400"/>
                </a:lnTo>
                <a:lnTo>
                  <a:pt x="5065280" y="381000"/>
                </a:lnTo>
                <a:lnTo>
                  <a:pt x="5726290" y="381000"/>
                </a:lnTo>
                <a:lnTo>
                  <a:pt x="5726290" y="355600"/>
                </a:lnTo>
                <a:lnTo>
                  <a:pt x="5065280" y="355600"/>
                </a:lnTo>
                <a:lnTo>
                  <a:pt x="5065280" y="0"/>
                </a:lnTo>
                <a:lnTo>
                  <a:pt x="5044414" y="0"/>
                </a:lnTo>
                <a:lnTo>
                  <a:pt x="5044414" y="355600"/>
                </a:lnTo>
                <a:lnTo>
                  <a:pt x="5044414" y="381000"/>
                </a:lnTo>
                <a:lnTo>
                  <a:pt x="5044414" y="1041400"/>
                </a:lnTo>
                <a:lnTo>
                  <a:pt x="4383417" y="1041400"/>
                </a:lnTo>
                <a:lnTo>
                  <a:pt x="4383417" y="381000"/>
                </a:lnTo>
                <a:lnTo>
                  <a:pt x="5044414" y="381000"/>
                </a:lnTo>
                <a:lnTo>
                  <a:pt x="5044414" y="355600"/>
                </a:lnTo>
                <a:lnTo>
                  <a:pt x="4383417" y="355600"/>
                </a:lnTo>
                <a:lnTo>
                  <a:pt x="4383417" y="0"/>
                </a:lnTo>
                <a:lnTo>
                  <a:pt x="4362551" y="0"/>
                </a:lnTo>
                <a:lnTo>
                  <a:pt x="4362551" y="355600"/>
                </a:lnTo>
                <a:lnTo>
                  <a:pt x="4362551" y="381000"/>
                </a:lnTo>
                <a:lnTo>
                  <a:pt x="4362551" y="1041400"/>
                </a:lnTo>
                <a:lnTo>
                  <a:pt x="3701542" y="1041400"/>
                </a:lnTo>
                <a:lnTo>
                  <a:pt x="3701542" y="381000"/>
                </a:lnTo>
                <a:lnTo>
                  <a:pt x="4362551" y="381000"/>
                </a:lnTo>
                <a:lnTo>
                  <a:pt x="4362551" y="355600"/>
                </a:lnTo>
                <a:lnTo>
                  <a:pt x="3701542" y="355600"/>
                </a:lnTo>
                <a:lnTo>
                  <a:pt x="3701542" y="0"/>
                </a:lnTo>
                <a:lnTo>
                  <a:pt x="3680676" y="0"/>
                </a:lnTo>
                <a:lnTo>
                  <a:pt x="3680676" y="355600"/>
                </a:lnTo>
                <a:lnTo>
                  <a:pt x="3680676" y="381000"/>
                </a:lnTo>
                <a:lnTo>
                  <a:pt x="3680676" y="1041400"/>
                </a:lnTo>
                <a:lnTo>
                  <a:pt x="3019679" y="1041400"/>
                </a:lnTo>
                <a:lnTo>
                  <a:pt x="3019679" y="381000"/>
                </a:lnTo>
                <a:lnTo>
                  <a:pt x="3680676" y="381000"/>
                </a:lnTo>
                <a:lnTo>
                  <a:pt x="3680676" y="355600"/>
                </a:lnTo>
                <a:lnTo>
                  <a:pt x="3019679" y="355600"/>
                </a:lnTo>
                <a:lnTo>
                  <a:pt x="3019679" y="0"/>
                </a:lnTo>
                <a:lnTo>
                  <a:pt x="2998813" y="0"/>
                </a:lnTo>
                <a:lnTo>
                  <a:pt x="2998813" y="355600"/>
                </a:lnTo>
                <a:lnTo>
                  <a:pt x="2998813" y="381000"/>
                </a:lnTo>
                <a:lnTo>
                  <a:pt x="2998813" y="1041400"/>
                </a:lnTo>
                <a:lnTo>
                  <a:pt x="2337790" y="1041400"/>
                </a:lnTo>
                <a:lnTo>
                  <a:pt x="2337790" y="381000"/>
                </a:lnTo>
                <a:lnTo>
                  <a:pt x="2998813" y="381000"/>
                </a:lnTo>
                <a:lnTo>
                  <a:pt x="2998813" y="355600"/>
                </a:lnTo>
                <a:lnTo>
                  <a:pt x="2337790" y="355600"/>
                </a:lnTo>
                <a:lnTo>
                  <a:pt x="2337790" y="0"/>
                </a:lnTo>
                <a:lnTo>
                  <a:pt x="2316924" y="0"/>
                </a:lnTo>
                <a:lnTo>
                  <a:pt x="2316924" y="355600"/>
                </a:lnTo>
                <a:lnTo>
                  <a:pt x="2316924" y="381000"/>
                </a:lnTo>
                <a:lnTo>
                  <a:pt x="2316924" y="1041400"/>
                </a:lnTo>
                <a:lnTo>
                  <a:pt x="1655914" y="1041400"/>
                </a:lnTo>
                <a:lnTo>
                  <a:pt x="1655914" y="381000"/>
                </a:lnTo>
                <a:lnTo>
                  <a:pt x="2316924" y="381000"/>
                </a:lnTo>
                <a:lnTo>
                  <a:pt x="2316924" y="355600"/>
                </a:lnTo>
                <a:lnTo>
                  <a:pt x="1655914" y="355600"/>
                </a:lnTo>
                <a:lnTo>
                  <a:pt x="1655914" y="0"/>
                </a:lnTo>
                <a:lnTo>
                  <a:pt x="1635061" y="0"/>
                </a:lnTo>
                <a:lnTo>
                  <a:pt x="1635061" y="355600"/>
                </a:lnTo>
                <a:lnTo>
                  <a:pt x="1635061" y="381000"/>
                </a:lnTo>
                <a:lnTo>
                  <a:pt x="1635061" y="1041400"/>
                </a:lnTo>
                <a:lnTo>
                  <a:pt x="974051" y="1041400"/>
                </a:lnTo>
                <a:lnTo>
                  <a:pt x="974051" y="381000"/>
                </a:lnTo>
                <a:lnTo>
                  <a:pt x="1635061" y="381000"/>
                </a:lnTo>
                <a:lnTo>
                  <a:pt x="1635061" y="355600"/>
                </a:lnTo>
                <a:lnTo>
                  <a:pt x="974051" y="355600"/>
                </a:lnTo>
                <a:lnTo>
                  <a:pt x="974051" y="0"/>
                </a:lnTo>
                <a:lnTo>
                  <a:pt x="953185" y="0"/>
                </a:lnTo>
                <a:lnTo>
                  <a:pt x="953185" y="355600"/>
                </a:lnTo>
                <a:lnTo>
                  <a:pt x="953185" y="381000"/>
                </a:lnTo>
                <a:lnTo>
                  <a:pt x="953185" y="1041400"/>
                </a:lnTo>
                <a:lnTo>
                  <a:pt x="292188" y="1041400"/>
                </a:lnTo>
                <a:lnTo>
                  <a:pt x="292188" y="381000"/>
                </a:lnTo>
                <a:lnTo>
                  <a:pt x="953185" y="381000"/>
                </a:lnTo>
                <a:lnTo>
                  <a:pt x="953185" y="355600"/>
                </a:lnTo>
                <a:lnTo>
                  <a:pt x="292188" y="355600"/>
                </a:lnTo>
                <a:lnTo>
                  <a:pt x="292188" y="0"/>
                </a:lnTo>
                <a:lnTo>
                  <a:pt x="271322" y="0"/>
                </a:lnTo>
                <a:lnTo>
                  <a:pt x="271322" y="355600"/>
                </a:lnTo>
                <a:lnTo>
                  <a:pt x="0" y="355600"/>
                </a:lnTo>
                <a:lnTo>
                  <a:pt x="0" y="381000"/>
                </a:lnTo>
                <a:lnTo>
                  <a:pt x="271322" y="381000"/>
                </a:lnTo>
                <a:lnTo>
                  <a:pt x="271322" y="1041400"/>
                </a:lnTo>
                <a:lnTo>
                  <a:pt x="0" y="1041400"/>
                </a:lnTo>
                <a:lnTo>
                  <a:pt x="0" y="1054100"/>
                </a:lnTo>
                <a:lnTo>
                  <a:pt x="271322" y="1054100"/>
                </a:lnTo>
                <a:lnTo>
                  <a:pt x="271322" y="1714500"/>
                </a:lnTo>
                <a:lnTo>
                  <a:pt x="292188" y="1714500"/>
                </a:lnTo>
                <a:lnTo>
                  <a:pt x="292188" y="1054100"/>
                </a:lnTo>
                <a:lnTo>
                  <a:pt x="953185" y="1054100"/>
                </a:lnTo>
                <a:lnTo>
                  <a:pt x="953185" y="1714500"/>
                </a:lnTo>
                <a:lnTo>
                  <a:pt x="974051" y="1714500"/>
                </a:lnTo>
                <a:lnTo>
                  <a:pt x="974051" y="1054100"/>
                </a:lnTo>
                <a:lnTo>
                  <a:pt x="1635061" y="1054100"/>
                </a:lnTo>
                <a:lnTo>
                  <a:pt x="1635061" y="1714500"/>
                </a:lnTo>
                <a:lnTo>
                  <a:pt x="1655914" y="1714500"/>
                </a:lnTo>
                <a:lnTo>
                  <a:pt x="1655914" y="1054100"/>
                </a:lnTo>
                <a:lnTo>
                  <a:pt x="2316924" y="1054100"/>
                </a:lnTo>
                <a:lnTo>
                  <a:pt x="2316924" y="1714500"/>
                </a:lnTo>
                <a:lnTo>
                  <a:pt x="2337790" y="1714500"/>
                </a:lnTo>
                <a:lnTo>
                  <a:pt x="2337790" y="1054100"/>
                </a:lnTo>
                <a:lnTo>
                  <a:pt x="2998813" y="1054100"/>
                </a:lnTo>
                <a:lnTo>
                  <a:pt x="2998813" y="1714500"/>
                </a:lnTo>
                <a:lnTo>
                  <a:pt x="3019679" y="1714500"/>
                </a:lnTo>
                <a:lnTo>
                  <a:pt x="3019679" y="1054100"/>
                </a:lnTo>
                <a:lnTo>
                  <a:pt x="3680676" y="1054100"/>
                </a:lnTo>
                <a:lnTo>
                  <a:pt x="3680676" y="1714500"/>
                </a:lnTo>
                <a:lnTo>
                  <a:pt x="3701542" y="1714500"/>
                </a:lnTo>
                <a:lnTo>
                  <a:pt x="3701542" y="1054100"/>
                </a:lnTo>
                <a:lnTo>
                  <a:pt x="4362551" y="1054100"/>
                </a:lnTo>
                <a:lnTo>
                  <a:pt x="4362551" y="1714500"/>
                </a:lnTo>
                <a:lnTo>
                  <a:pt x="4383417" y="1714500"/>
                </a:lnTo>
                <a:lnTo>
                  <a:pt x="4383417" y="1054100"/>
                </a:lnTo>
                <a:lnTo>
                  <a:pt x="5044414" y="1054100"/>
                </a:lnTo>
                <a:lnTo>
                  <a:pt x="5044414" y="1714500"/>
                </a:lnTo>
                <a:lnTo>
                  <a:pt x="5065280" y="1714500"/>
                </a:lnTo>
                <a:lnTo>
                  <a:pt x="5065280" y="1054100"/>
                </a:lnTo>
                <a:lnTo>
                  <a:pt x="5726290" y="1054100"/>
                </a:lnTo>
                <a:lnTo>
                  <a:pt x="5726290" y="1714500"/>
                </a:lnTo>
                <a:lnTo>
                  <a:pt x="5747156" y="1714500"/>
                </a:lnTo>
                <a:lnTo>
                  <a:pt x="5747156" y="1054100"/>
                </a:lnTo>
                <a:lnTo>
                  <a:pt x="6408179" y="1054100"/>
                </a:lnTo>
                <a:lnTo>
                  <a:pt x="6408179" y="1714500"/>
                </a:lnTo>
                <a:lnTo>
                  <a:pt x="6429045" y="1714500"/>
                </a:lnTo>
                <a:lnTo>
                  <a:pt x="6429045" y="1054100"/>
                </a:lnTo>
                <a:lnTo>
                  <a:pt x="7090042" y="1054100"/>
                </a:lnTo>
                <a:lnTo>
                  <a:pt x="7090042" y="1714500"/>
                </a:lnTo>
                <a:lnTo>
                  <a:pt x="7110908" y="1714500"/>
                </a:lnTo>
                <a:lnTo>
                  <a:pt x="7110908" y="1054100"/>
                </a:lnTo>
                <a:lnTo>
                  <a:pt x="7771917" y="1054100"/>
                </a:lnTo>
                <a:lnTo>
                  <a:pt x="7771917" y="1714500"/>
                </a:lnTo>
                <a:lnTo>
                  <a:pt x="7792783" y="1714500"/>
                </a:lnTo>
                <a:lnTo>
                  <a:pt x="7792783" y="1054100"/>
                </a:lnTo>
                <a:lnTo>
                  <a:pt x="8453780" y="1054100"/>
                </a:lnTo>
                <a:lnTo>
                  <a:pt x="8453780" y="1714500"/>
                </a:lnTo>
                <a:lnTo>
                  <a:pt x="8474646" y="1714500"/>
                </a:lnTo>
                <a:lnTo>
                  <a:pt x="8474646" y="1054100"/>
                </a:lnTo>
                <a:lnTo>
                  <a:pt x="9135656" y="1054100"/>
                </a:lnTo>
                <a:lnTo>
                  <a:pt x="9135656" y="1714500"/>
                </a:lnTo>
                <a:lnTo>
                  <a:pt x="9156509" y="1714500"/>
                </a:lnTo>
                <a:lnTo>
                  <a:pt x="9156509" y="1054100"/>
                </a:lnTo>
                <a:lnTo>
                  <a:pt x="9817519" y="1054100"/>
                </a:lnTo>
                <a:lnTo>
                  <a:pt x="9817519" y="1714500"/>
                </a:lnTo>
                <a:lnTo>
                  <a:pt x="9838385" y="1714500"/>
                </a:lnTo>
                <a:lnTo>
                  <a:pt x="9838385" y="1054100"/>
                </a:lnTo>
                <a:lnTo>
                  <a:pt x="18287988" y="1054100"/>
                </a:lnTo>
                <a:lnTo>
                  <a:pt x="18287988" y="1041400"/>
                </a:lnTo>
                <a:lnTo>
                  <a:pt x="18020869" y="1041400"/>
                </a:lnTo>
                <a:lnTo>
                  <a:pt x="18020869" y="381000"/>
                </a:lnTo>
                <a:lnTo>
                  <a:pt x="18287988" y="381000"/>
                </a:lnTo>
                <a:lnTo>
                  <a:pt x="18287988" y="3556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054112"/>
            <a:ext cx="18288000" cy="2717800"/>
          </a:xfrm>
          <a:custGeom>
            <a:avLst/>
            <a:gdLst/>
            <a:ahLst/>
            <a:cxnLst/>
            <a:rect l="l" t="t" r="r" b="b"/>
            <a:pathLst>
              <a:path w="18288000" h="2717800">
                <a:moveTo>
                  <a:pt x="18287988" y="660400"/>
                </a:moveTo>
                <a:lnTo>
                  <a:pt x="18020869" y="660400"/>
                </a:lnTo>
                <a:lnTo>
                  <a:pt x="18020869" y="0"/>
                </a:lnTo>
                <a:lnTo>
                  <a:pt x="18000015" y="0"/>
                </a:lnTo>
                <a:lnTo>
                  <a:pt x="18000015" y="2032000"/>
                </a:lnTo>
                <a:lnTo>
                  <a:pt x="17339006" y="2032000"/>
                </a:lnTo>
                <a:lnTo>
                  <a:pt x="17339006" y="1371600"/>
                </a:lnTo>
                <a:lnTo>
                  <a:pt x="18000015" y="1371600"/>
                </a:lnTo>
                <a:lnTo>
                  <a:pt x="18000015" y="1346200"/>
                </a:lnTo>
                <a:lnTo>
                  <a:pt x="17339006" y="1346200"/>
                </a:lnTo>
                <a:lnTo>
                  <a:pt x="17339006" y="685800"/>
                </a:lnTo>
                <a:lnTo>
                  <a:pt x="18000015" y="685800"/>
                </a:lnTo>
                <a:lnTo>
                  <a:pt x="18000015" y="660400"/>
                </a:lnTo>
                <a:lnTo>
                  <a:pt x="17339006" y="660400"/>
                </a:lnTo>
                <a:lnTo>
                  <a:pt x="17339006" y="0"/>
                </a:lnTo>
                <a:lnTo>
                  <a:pt x="17318139" y="0"/>
                </a:lnTo>
                <a:lnTo>
                  <a:pt x="17318139" y="2032000"/>
                </a:lnTo>
                <a:lnTo>
                  <a:pt x="16657117" y="2032000"/>
                </a:lnTo>
                <a:lnTo>
                  <a:pt x="16657117" y="1371600"/>
                </a:lnTo>
                <a:lnTo>
                  <a:pt x="17318139" y="1371600"/>
                </a:lnTo>
                <a:lnTo>
                  <a:pt x="17318139" y="1346200"/>
                </a:lnTo>
                <a:lnTo>
                  <a:pt x="16657117" y="1346200"/>
                </a:lnTo>
                <a:lnTo>
                  <a:pt x="16657117" y="685800"/>
                </a:lnTo>
                <a:lnTo>
                  <a:pt x="17318139" y="685800"/>
                </a:lnTo>
                <a:lnTo>
                  <a:pt x="17318139" y="660400"/>
                </a:lnTo>
                <a:lnTo>
                  <a:pt x="16657117" y="660400"/>
                </a:lnTo>
                <a:lnTo>
                  <a:pt x="16657117" y="0"/>
                </a:lnTo>
                <a:lnTo>
                  <a:pt x="16636251" y="0"/>
                </a:lnTo>
                <a:lnTo>
                  <a:pt x="16636251" y="2032000"/>
                </a:lnTo>
                <a:lnTo>
                  <a:pt x="15975241" y="2032000"/>
                </a:lnTo>
                <a:lnTo>
                  <a:pt x="15975241" y="1371600"/>
                </a:lnTo>
                <a:lnTo>
                  <a:pt x="16636251" y="1371600"/>
                </a:lnTo>
                <a:lnTo>
                  <a:pt x="16636251" y="1346200"/>
                </a:lnTo>
                <a:lnTo>
                  <a:pt x="15975241" y="1346200"/>
                </a:lnTo>
                <a:lnTo>
                  <a:pt x="15975241" y="685800"/>
                </a:lnTo>
                <a:lnTo>
                  <a:pt x="16636251" y="685800"/>
                </a:lnTo>
                <a:lnTo>
                  <a:pt x="16636251" y="660400"/>
                </a:lnTo>
                <a:lnTo>
                  <a:pt x="15975241" y="660400"/>
                </a:lnTo>
                <a:lnTo>
                  <a:pt x="15975241" y="0"/>
                </a:lnTo>
                <a:lnTo>
                  <a:pt x="15954388" y="0"/>
                </a:lnTo>
                <a:lnTo>
                  <a:pt x="15954388" y="2032000"/>
                </a:lnTo>
                <a:lnTo>
                  <a:pt x="15293378" y="2032000"/>
                </a:lnTo>
                <a:lnTo>
                  <a:pt x="15293378" y="1371600"/>
                </a:lnTo>
                <a:lnTo>
                  <a:pt x="15954388" y="1371600"/>
                </a:lnTo>
                <a:lnTo>
                  <a:pt x="15954388" y="1346200"/>
                </a:lnTo>
                <a:lnTo>
                  <a:pt x="15293378" y="1346200"/>
                </a:lnTo>
                <a:lnTo>
                  <a:pt x="15293378" y="685800"/>
                </a:lnTo>
                <a:lnTo>
                  <a:pt x="15954388" y="685800"/>
                </a:lnTo>
                <a:lnTo>
                  <a:pt x="15954388" y="660400"/>
                </a:lnTo>
                <a:lnTo>
                  <a:pt x="15293378" y="660400"/>
                </a:lnTo>
                <a:lnTo>
                  <a:pt x="15293378" y="0"/>
                </a:lnTo>
                <a:lnTo>
                  <a:pt x="15272512" y="0"/>
                </a:lnTo>
                <a:lnTo>
                  <a:pt x="15272512" y="2032000"/>
                </a:lnTo>
                <a:lnTo>
                  <a:pt x="14611503" y="2032000"/>
                </a:lnTo>
                <a:lnTo>
                  <a:pt x="14611503" y="1371600"/>
                </a:lnTo>
                <a:lnTo>
                  <a:pt x="15272512" y="1371600"/>
                </a:lnTo>
                <a:lnTo>
                  <a:pt x="15272512" y="1346200"/>
                </a:lnTo>
                <a:lnTo>
                  <a:pt x="14611503" y="1346200"/>
                </a:lnTo>
                <a:lnTo>
                  <a:pt x="14611503" y="685800"/>
                </a:lnTo>
                <a:lnTo>
                  <a:pt x="15272512" y="685800"/>
                </a:lnTo>
                <a:lnTo>
                  <a:pt x="15272512" y="660400"/>
                </a:lnTo>
                <a:lnTo>
                  <a:pt x="14611503" y="660400"/>
                </a:lnTo>
                <a:lnTo>
                  <a:pt x="14611503" y="0"/>
                </a:lnTo>
                <a:lnTo>
                  <a:pt x="14590649" y="0"/>
                </a:lnTo>
                <a:lnTo>
                  <a:pt x="14590649" y="2032000"/>
                </a:lnTo>
                <a:lnTo>
                  <a:pt x="13929640" y="2032000"/>
                </a:lnTo>
                <a:lnTo>
                  <a:pt x="13929640" y="1371600"/>
                </a:lnTo>
                <a:lnTo>
                  <a:pt x="14590649" y="1371600"/>
                </a:lnTo>
                <a:lnTo>
                  <a:pt x="14590649" y="1346200"/>
                </a:lnTo>
                <a:lnTo>
                  <a:pt x="13929640" y="1346200"/>
                </a:lnTo>
                <a:lnTo>
                  <a:pt x="13929640" y="685800"/>
                </a:lnTo>
                <a:lnTo>
                  <a:pt x="14590649" y="685800"/>
                </a:lnTo>
                <a:lnTo>
                  <a:pt x="14590649" y="660400"/>
                </a:lnTo>
                <a:lnTo>
                  <a:pt x="13929640" y="660400"/>
                </a:lnTo>
                <a:lnTo>
                  <a:pt x="13929640" y="0"/>
                </a:lnTo>
                <a:lnTo>
                  <a:pt x="13908773" y="0"/>
                </a:lnTo>
                <a:lnTo>
                  <a:pt x="13908773" y="2032000"/>
                </a:lnTo>
                <a:lnTo>
                  <a:pt x="13247751" y="2032000"/>
                </a:lnTo>
                <a:lnTo>
                  <a:pt x="13247751" y="1371600"/>
                </a:lnTo>
                <a:lnTo>
                  <a:pt x="13908773" y="1371600"/>
                </a:lnTo>
                <a:lnTo>
                  <a:pt x="13908773" y="1346200"/>
                </a:lnTo>
                <a:lnTo>
                  <a:pt x="13247751" y="1346200"/>
                </a:lnTo>
                <a:lnTo>
                  <a:pt x="13247751" y="685800"/>
                </a:lnTo>
                <a:lnTo>
                  <a:pt x="13908773" y="685800"/>
                </a:lnTo>
                <a:lnTo>
                  <a:pt x="13908773" y="660400"/>
                </a:lnTo>
                <a:lnTo>
                  <a:pt x="13247751" y="660400"/>
                </a:lnTo>
                <a:lnTo>
                  <a:pt x="13247751" y="0"/>
                </a:lnTo>
                <a:lnTo>
                  <a:pt x="13226885" y="0"/>
                </a:lnTo>
                <a:lnTo>
                  <a:pt x="13226885" y="2032000"/>
                </a:lnTo>
                <a:lnTo>
                  <a:pt x="12565875" y="2032000"/>
                </a:lnTo>
                <a:lnTo>
                  <a:pt x="12565875" y="1371600"/>
                </a:lnTo>
                <a:lnTo>
                  <a:pt x="13226885" y="1371600"/>
                </a:lnTo>
                <a:lnTo>
                  <a:pt x="13226885" y="1346200"/>
                </a:lnTo>
                <a:lnTo>
                  <a:pt x="12565875" y="1346200"/>
                </a:lnTo>
                <a:lnTo>
                  <a:pt x="12565875" y="685800"/>
                </a:lnTo>
                <a:lnTo>
                  <a:pt x="13226885" y="685800"/>
                </a:lnTo>
                <a:lnTo>
                  <a:pt x="13226885" y="660400"/>
                </a:lnTo>
                <a:lnTo>
                  <a:pt x="12565875" y="660400"/>
                </a:lnTo>
                <a:lnTo>
                  <a:pt x="12565875" y="0"/>
                </a:lnTo>
                <a:lnTo>
                  <a:pt x="12545022" y="0"/>
                </a:lnTo>
                <a:lnTo>
                  <a:pt x="12545022" y="2032000"/>
                </a:lnTo>
                <a:lnTo>
                  <a:pt x="11884012" y="2032000"/>
                </a:lnTo>
                <a:lnTo>
                  <a:pt x="11884012" y="1371600"/>
                </a:lnTo>
                <a:lnTo>
                  <a:pt x="12545022" y="1371600"/>
                </a:lnTo>
                <a:lnTo>
                  <a:pt x="12545022" y="1346200"/>
                </a:lnTo>
                <a:lnTo>
                  <a:pt x="11884012" y="1346200"/>
                </a:lnTo>
                <a:lnTo>
                  <a:pt x="11884012" y="685800"/>
                </a:lnTo>
                <a:lnTo>
                  <a:pt x="12545022" y="685800"/>
                </a:lnTo>
                <a:lnTo>
                  <a:pt x="12545022" y="660400"/>
                </a:lnTo>
                <a:lnTo>
                  <a:pt x="11884012" y="660400"/>
                </a:lnTo>
                <a:lnTo>
                  <a:pt x="11884012" y="0"/>
                </a:lnTo>
                <a:lnTo>
                  <a:pt x="11863146" y="0"/>
                </a:lnTo>
                <a:lnTo>
                  <a:pt x="11863146" y="2032000"/>
                </a:lnTo>
                <a:lnTo>
                  <a:pt x="11202137" y="2032000"/>
                </a:lnTo>
                <a:lnTo>
                  <a:pt x="11202137" y="1371600"/>
                </a:lnTo>
                <a:lnTo>
                  <a:pt x="11863146" y="1371600"/>
                </a:lnTo>
                <a:lnTo>
                  <a:pt x="11863146" y="1346200"/>
                </a:lnTo>
                <a:lnTo>
                  <a:pt x="11202137" y="1346200"/>
                </a:lnTo>
                <a:lnTo>
                  <a:pt x="11202137" y="685800"/>
                </a:lnTo>
                <a:lnTo>
                  <a:pt x="11863146" y="685800"/>
                </a:lnTo>
                <a:lnTo>
                  <a:pt x="11863146" y="660400"/>
                </a:lnTo>
                <a:lnTo>
                  <a:pt x="11202137" y="660400"/>
                </a:lnTo>
                <a:lnTo>
                  <a:pt x="11202137" y="0"/>
                </a:lnTo>
                <a:lnTo>
                  <a:pt x="11181283" y="0"/>
                </a:lnTo>
                <a:lnTo>
                  <a:pt x="11181283" y="2032000"/>
                </a:lnTo>
                <a:lnTo>
                  <a:pt x="10520274" y="2032000"/>
                </a:lnTo>
                <a:lnTo>
                  <a:pt x="10520274" y="1371600"/>
                </a:lnTo>
                <a:lnTo>
                  <a:pt x="11181283" y="1371600"/>
                </a:lnTo>
                <a:lnTo>
                  <a:pt x="11181283" y="1346200"/>
                </a:lnTo>
                <a:lnTo>
                  <a:pt x="10520274" y="1346200"/>
                </a:lnTo>
                <a:lnTo>
                  <a:pt x="10520274" y="685800"/>
                </a:lnTo>
                <a:lnTo>
                  <a:pt x="11181283" y="685800"/>
                </a:lnTo>
                <a:lnTo>
                  <a:pt x="11181283" y="660400"/>
                </a:lnTo>
                <a:lnTo>
                  <a:pt x="10520274" y="660400"/>
                </a:lnTo>
                <a:lnTo>
                  <a:pt x="10520274" y="0"/>
                </a:lnTo>
                <a:lnTo>
                  <a:pt x="10499407" y="0"/>
                </a:lnTo>
                <a:lnTo>
                  <a:pt x="10499407" y="2032000"/>
                </a:lnTo>
                <a:lnTo>
                  <a:pt x="9838385" y="2032000"/>
                </a:lnTo>
                <a:lnTo>
                  <a:pt x="9838385" y="1371600"/>
                </a:lnTo>
                <a:lnTo>
                  <a:pt x="10499407" y="1371600"/>
                </a:lnTo>
                <a:lnTo>
                  <a:pt x="10499407" y="1346200"/>
                </a:lnTo>
                <a:lnTo>
                  <a:pt x="9838385" y="1346200"/>
                </a:lnTo>
                <a:lnTo>
                  <a:pt x="9838385" y="685800"/>
                </a:lnTo>
                <a:lnTo>
                  <a:pt x="10499407" y="685800"/>
                </a:lnTo>
                <a:lnTo>
                  <a:pt x="10499407" y="660400"/>
                </a:lnTo>
                <a:lnTo>
                  <a:pt x="9838385" y="660400"/>
                </a:lnTo>
                <a:lnTo>
                  <a:pt x="9838385" y="0"/>
                </a:lnTo>
                <a:lnTo>
                  <a:pt x="9817519" y="0"/>
                </a:lnTo>
                <a:lnTo>
                  <a:pt x="9817519" y="2032000"/>
                </a:lnTo>
                <a:lnTo>
                  <a:pt x="9156509" y="2032000"/>
                </a:lnTo>
                <a:lnTo>
                  <a:pt x="9156509" y="1371600"/>
                </a:lnTo>
                <a:lnTo>
                  <a:pt x="9817519" y="1371600"/>
                </a:lnTo>
                <a:lnTo>
                  <a:pt x="9817519" y="1346200"/>
                </a:lnTo>
                <a:lnTo>
                  <a:pt x="9156509" y="1346200"/>
                </a:lnTo>
                <a:lnTo>
                  <a:pt x="9156509" y="685800"/>
                </a:lnTo>
                <a:lnTo>
                  <a:pt x="9817519" y="685800"/>
                </a:lnTo>
                <a:lnTo>
                  <a:pt x="9817519" y="660400"/>
                </a:lnTo>
                <a:lnTo>
                  <a:pt x="9135656" y="660400"/>
                </a:lnTo>
                <a:lnTo>
                  <a:pt x="9135656" y="685800"/>
                </a:lnTo>
                <a:lnTo>
                  <a:pt x="9135656" y="1346200"/>
                </a:lnTo>
                <a:lnTo>
                  <a:pt x="9135656" y="1371600"/>
                </a:lnTo>
                <a:lnTo>
                  <a:pt x="9135656" y="2032000"/>
                </a:lnTo>
                <a:lnTo>
                  <a:pt x="8474646" y="2032000"/>
                </a:lnTo>
                <a:lnTo>
                  <a:pt x="8474646" y="1371600"/>
                </a:lnTo>
                <a:lnTo>
                  <a:pt x="9135656" y="1371600"/>
                </a:lnTo>
                <a:lnTo>
                  <a:pt x="9135656" y="1346200"/>
                </a:lnTo>
                <a:lnTo>
                  <a:pt x="8474646" y="1346200"/>
                </a:lnTo>
                <a:lnTo>
                  <a:pt x="8474646" y="685800"/>
                </a:lnTo>
                <a:lnTo>
                  <a:pt x="9135656" y="685800"/>
                </a:lnTo>
                <a:lnTo>
                  <a:pt x="9135656" y="660400"/>
                </a:lnTo>
                <a:lnTo>
                  <a:pt x="8453780" y="660400"/>
                </a:lnTo>
                <a:lnTo>
                  <a:pt x="8453780" y="685800"/>
                </a:lnTo>
                <a:lnTo>
                  <a:pt x="8453780" y="1346200"/>
                </a:lnTo>
                <a:lnTo>
                  <a:pt x="8453780" y="1371600"/>
                </a:lnTo>
                <a:lnTo>
                  <a:pt x="8453780" y="2032000"/>
                </a:lnTo>
                <a:lnTo>
                  <a:pt x="7792783" y="2032000"/>
                </a:lnTo>
                <a:lnTo>
                  <a:pt x="7792783" y="1371600"/>
                </a:lnTo>
                <a:lnTo>
                  <a:pt x="8453780" y="1371600"/>
                </a:lnTo>
                <a:lnTo>
                  <a:pt x="8453780" y="1346200"/>
                </a:lnTo>
                <a:lnTo>
                  <a:pt x="7792783" y="1346200"/>
                </a:lnTo>
                <a:lnTo>
                  <a:pt x="7792783" y="685800"/>
                </a:lnTo>
                <a:lnTo>
                  <a:pt x="8453780" y="685800"/>
                </a:lnTo>
                <a:lnTo>
                  <a:pt x="8453780" y="660400"/>
                </a:lnTo>
                <a:lnTo>
                  <a:pt x="7771917" y="660400"/>
                </a:lnTo>
                <a:lnTo>
                  <a:pt x="7771917" y="685800"/>
                </a:lnTo>
                <a:lnTo>
                  <a:pt x="7771917" y="1346200"/>
                </a:lnTo>
                <a:lnTo>
                  <a:pt x="7771917" y="1371600"/>
                </a:lnTo>
                <a:lnTo>
                  <a:pt x="7771917" y="2032000"/>
                </a:lnTo>
                <a:lnTo>
                  <a:pt x="7110908" y="2032000"/>
                </a:lnTo>
                <a:lnTo>
                  <a:pt x="7110908" y="1371600"/>
                </a:lnTo>
                <a:lnTo>
                  <a:pt x="7771917" y="1371600"/>
                </a:lnTo>
                <a:lnTo>
                  <a:pt x="7771917" y="1346200"/>
                </a:lnTo>
                <a:lnTo>
                  <a:pt x="7110908" y="1346200"/>
                </a:lnTo>
                <a:lnTo>
                  <a:pt x="7110908" y="685800"/>
                </a:lnTo>
                <a:lnTo>
                  <a:pt x="7771917" y="685800"/>
                </a:lnTo>
                <a:lnTo>
                  <a:pt x="7771917" y="660400"/>
                </a:lnTo>
                <a:lnTo>
                  <a:pt x="7090042" y="660400"/>
                </a:lnTo>
                <a:lnTo>
                  <a:pt x="7090042" y="685800"/>
                </a:lnTo>
                <a:lnTo>
                  <a:pt x="7090042" y="1346200"/>
                </a:lnTo>
                <a:lnTo>
                  <a:pt x="7090042" y="1371600"/>
                </a:lnTo>
                <a:lnTo>
                  <a:pt x="7090042" y="2032000"/>
                </a:lnTo>
                <a:lnTo>
                  <a:pt x="6429045" y="2032000"/>
                </a:lnTo>
                <a:lnTo>
                  <a:pt x="6429045" y="1371600"/>
                </a:lnTo>
                <a:lnTo>
                  <a:pt x="7090042" y="1371600"/>
                </a:lnTo>
                <a:lnTo>
                  <a:pt x="7090042" y="1346200"/>
                </a:lnTo>
                <a:lnTo>
                  <a:pt x="6429045" y="1346200"/>
                </a:lnTo>
                <a:lnTo>
                  <a:pt x="6429045" y="685800"/>
                </a:lnTo>
                <a:lnTo>
                  <a:pt x="7090042" y="685800"/>
                </a:lnTo>
                <a:lnTo>
                  <a:pt x="7090042" y="660400"/>
                </a:lnTo>
                <a:lnTo>
                  <a:pt x="6408179" y="660400"/>
                </a:lnTo>
                <a:lnTo>
                  <a:pt x="6408179" y="685800"/>
                </a:lnTo>
                <a:lnTo>
                  <a:pt x="6408179" y="1346200"/>
                </a:lnTo>
                <a:lnTo>
                  <a:pt x="6408179" y="1371600"/>
                </a:lnTo>
                <a:lnTo>
                  <a:pt x="6408179" y="2032000"/>
                </a:lnTo>
                <a:lnTo>
                  <a:pt x="5747156" y="2032000"/>
                </a:lnTo>
                <a:lnTo>
                  <a:pt x="5747156" y="1371600"/>
                </a:lnTo>
                <a:lnTo>
                  <a:pt x="6408179" y="1371600"/>
                </a:lnTo>
                <a:lnTo>
                  <a:pt x="6408179" y="1346200"/>
                </a:lnTo>
                <a:lnTo>
                  <a:pt x="5747156" y="1346200"/>
                </a:lnTo>
                <a:lnTo>
                  <a:pt x="5747156" y="685800"/>
                </a:lnTo>
                <a:lnTo>
                  <a:pt x="6408179" y="685800"/>
                </a:lnTo>
                <a:lnTo>
                  <a:pt x="6408179" y="660400"/>
                </a:lnTo>
                <a:lnTo>
                  <a:pt x="5726290" y="660400"/>
                </a:lnTo>
                <a:lnTo>
                  <a:pt x="5726290" y="685800"/>
                </a:lnTo>
                <a:lnTo>
                  <a:pt x="5726290" y="1346200"/>
                </a:lnTo>
                <a:lnTo>
                  <a:pt x="5726290" y="1371600"/>
                </a:lnTo>
                <a:lnTo>
                  <a:pt x="5726290" y="2032000"/>
                </a:lnTo>
                <a:lnTo>
                  <a:pt x="5065280" y="2032000"/>
                </a:lnTo>
                <a:lnTo>
                  <a:pt x="5065280" y="1371600"/>
                </a:lnTo>
                <a:lnTo>
                  <a:pt x="5726290" y="1371600"/>
                </a:lnTo>
                <a:lnTo>
                  <a:pt x="5726290" y="1346200"/>
                </a:lnTo>
                <a:lnTo>
                  <a:pt x="5065280" y="1346200"/>
                </a:lnTo>
                <a:lnTo>
                  <a:pt x="5065280" y="685800"/>
                </a:lnTo>
                <a:lnTo>
                  <a:pt x="5726290" y="685800"/>
                </a:lnTo>
                <a:lnTo>
                  <a:pt x="5726290" y="660400"/>
                </a:lnTo>
                <a:lnTo>
                  <a:pt x="5044414" y="660400"/>
                </a:lnTo>
                <a:lnTo>
                  <a:pt x="5044414" y="685800"/>
                </a:lnTo>
                <a:lnTo>
                  <a:pt x="5044414" y="1346200"/>
                </a:lnTo>
                <a:lnTo>
                  <a:pt x="5044414" y="1371600"/>
                </a:lnTo>
                <a:lnTo>
                  <a:pt x="5044414" y="2032000"/>
                </a:lnTo>
                <a:lnTo>
                  <a:pt x="4383417" y="2032000"/>
                </a:lnTo>
                <a:lnTo>
                  <a:pt x="4383417" y="1371600"/>
                </a:lnTo>
                <a:lnTo>
                  <a:pt x="5044414" y="1371600"/>
                </a:lnTo>
                <a:lnTo>
                  <a:pt x="5044414" y="1346200"/>
                </a:lnTo>
                <a:lnTo>
                  <a:pt x="4383417" y="1346200"/>
                </a:lnTo>
                <a:lnTo>
                  <a:pt x="4383417" y="685800"/>
                </a:lnTo>
                <a:lnTo>
                  <a:pt x="5044414" y="685800"/>
                </a:lnTo>
                <a:lnTo>
                  <a:pt x="5044414" y="660400"/>
                </a:lnTo>
                <a:lnTo>
                  <a:pt x="4362551" y="660400"/>
                </a:lnTo>
                <a:lnTo>
                  <a:pt x="4362551" y="685800"/>
                </a:lnTo>
                <a:lnTo>
                  <a:pt x="4362551" y="1346200"/>
                </a:lnTo>
                <a:lnTo>
                  <a:pt x="4362551" y="1371600"/>
                </a:lnTo>
                <a:lnTo>
                  <a:pt x="4362551" y="2032000"/>
                </a:lnTo>
                <a:lnTo>
                  <a:pt x="3701542" y="2032000"/>
                </a:lnTo>
                <a:lnTo>
                  <a:pt x="3701542" y="1371600"/>
                </a:lnTo>
                <a:lnTo>
                  <a:pt x="4362551" y="1371600"/>
                </a:lnTo>
                <a:lnTo>
                  <a:pt x="4362551" y="1346200"/>
                </a:lnTo>
                <a:lnTo>
                  <a:pt x="3701542" y="1346200"/>
                </a:lnTo>
                <a:lnTo>
                  <a:pt x="3701542" y="685800"/>
                </a:lnTo>
                <a:lnTo>
                  <a:pt x="4362551" y="685800"/>
                </a:lnTo>
                <a:lnTo>
                  <a:pt x="4362551" y="660400"/>
                </a:lnTo>
                <a:lnTo>
                  <a:pt x="3680676" y="660400"/>
                </a:lnTo>
                <a:lnTo>
                  <a:pt x="3680676" y="685800"/>
                </a:lnTo>
                <a:lnTo>
                  <a:pt x="3680676" y="1346200"/>
                </a:lnTo>
                <a:lnTo>
                  <a:pt x="3680676" y="1371600"/>
                </a:lnTo>
                <a:lnTo>
                  <a:pt x="3680676" y="2032000"/>
                </a:lnTo>
                <a:lnTo>
                  <a:pt x="3019679" y="2032000"/>
                </a:lnTo>
                <a:lnTo>
                  <a:pt x="3019679" y="1371600"/>
                </a:lnTo>
                <a:lnTo>
                  <a:pt x="3680676" y="1371600"/>
                </a:lnTo>
                <a:lnTo>
                  <a:pt x="3680676" y="1346200"/>
                </a:lnTo>
                <a:lnTo>
                  <a:pt x="3019679" y="1346200"/>
                </a:lnTo>
                <a:lnTo>
                  <a:pt x="3019679" y="685800"/>
                </a:lnTo>
                <a:lnTo>
                  <a:pt x="3680676" y="685800"/>
                </a:lnTo>
                <a:lnTo>
                  <a:pt x="3680676" y="660400"/>
                </a:lnTo>
                <a:lnTo>
                  <a:pt x="2998813" y="660400"/>
                </a:lnTo>
                <a:lnTo>
                  <a:pt x="2998813" y="685800"/>
                </a:lnTo>
                <a:lnTo>
                  <a:pt x="2998813" y="1346200"/>
                </a:lnTo>
                <a:lnTo>
                  <a:pt x="2998813" y="1371600"/>
                </a:lnTo>
                <a:lnTo>
                  <a:pt x="2998813" y="2032000"/>
                </a:lnTo>
                <a:lnTo>
                  <a:pt x="2337790" y="2032000"/>
                </a:lnTo>
                <a:lnTo>
                  <a:pt x="2337790" y="1371600"/>
                </a:lnTo>
                <a:lnTo>
                  <a:pt x="2998813" y="1371600"/>
                </a:lnTo>
                <a:lnTo>
                  <a:pt x="2998813" y="1346200"/>
                </a:lnTo>
                <a:lnTo>
                  <a:pt x="2337790" y="1346200"/>
                </a:lnTo>
                <a:lnTo>
                  <a:pt x="2337790" y="685800"/>
                </a:lnTo>
                <a:lnTo>
                  <a:pt x="2998813" y="685800"/>
                </a:lnTo>
                <a:lnTo>
                  <a:pt x="2998813" y="660400"/>
                </a:lnTo>
                <a:lnTo>
                  <a:pt x="2316924" y="660400"/>
                </a:lnTo>
                <a:lnTo>
                  <a:pt x="2316924" y="685800"/>
                </a:lnTo>
                <a:lnTo>
                  <a:pt x="2316924" y="1346200"/>
                </a:lnTo>
                <a:lnTo>
                  <a:pt x="2316924" y="1371600"/>
                </a:lnTo>
                <a:lnTo>
                  <a:pt x="2316924" y="2032000"/>
                </a:lnTo>
                <a:lnTo>
                  <a:pt x="1655914" y="2032000"/>
                </a:lnTo>
                <a:lnTo>
                  <a:pt x="1655914" y="1371600"/>
                </a:lnTo>
                <a:lnTo>
                  <a:pt x="2316924" y="1371600"/>
                </a:lnTo>
                <a:lnTo>
                  <a:pt x="2316924" y="1346200"/>
                </a:lnTo>
                <a:lnTo>
                  <a:pt x="1655914" y="1346200"/>
                </a:lnTo>
                <a:lnTo>
                  <a:pt x="1655914" y="685800"/>
                </a:lnTo>
                <a:lnTo>
                  <a:pt x="2316924" y="685800"/>
                </a:lnTo>
                <a:lnTo>
                  <a:pt x="2316924" y="660400"/>
                </a:lnTo>
                <a:lnTo>
                  <a:pt x="1635061" y="660400"/>
                </a:lnTo>
                <a:lnTo>
                  <a:pt x="1635061" y="685800"/>
                </a:lnTo>
                <a:lnTo>
                  <a:pt x="1635061" y="1346200"/>
                </a:lnTo>
                <a:lnTo>
                  <a:pt x="1635061" y="1371600"/>
                </a:lnTo>
                <a:lnTo>
                  <a:pt x="1635061" y="2032000"/>
                </a:lnTo>
                <a:lnTo>
                  <a:pt x="974051" y="2032000"/>
                </a:lnTo>
                <a:lnTo>
                  <a:pt x="974051" y="1371600"/>
                </a:lnTo>
                <a:lnTo>
                  <a:pt x="1635061" y="1371600"/>
                </a:lnTo>
                <a:lnTo>
                  <a:pt x="1635061" y="1346200"/>
                </a:lnTo>
                <a:lnTo>
                  <a:pt x="974051" y="1346200"/>
                </a:lnTo>
                <a:lnTo>
                  <a:pt x="974051" y="685800"/>
                </a:lnTo>
                <a:lnTo>
                  <a:pt x="1635061" y="685800"/>
                </a:lnTo>
                <a:lnTo>
                  <a:pt x="1635061" y="660400"/>
                </a:lnTo>
                <a:lnTo>
                  <a:pt x="953185" y="660400"/>
                </a:lnTo>
                <a:lnTo>
                  <a:pt x="953185" y="685800"/>
                </a:lnTo>
                <a:lnTo>
                  <a:pt x="953185" y="1346200"/>
                </a:lnTo>
                <a:lnTo>
                  <a:pt x="953185" y="1371600"/>
                </a:lnTo>
                <a:lnTo>
                  <a:pt x="953185" y="2032000"/>
                </a:lnTo>
                <a:lnTo>
                  <a:pt x="292188" y="2032000"/>
                </a:lnTo>
                <a:lnTo>
                  <a:pt x="292188" y="1371600"/>
                </a:lnTo>
                <a:lnTo>
                  <a:pt x="953185" y="1371600"/>
                </a:lnTo>
                <a:lnTo>
                  <a:pt x="953185" y="1346200"/>
                </a:lnTo>
                <a:lnTo>
                  <a:pt x="292188" y="1346200"/>
                </a:lnTo>
                <a:lnTo>
                  <a:pt x="292188" y="685800"/>
                </a:lnTo>
                <a:lnTo>
                  <a:pt x="953185" y="685800"/>
                </a:lnTo>
                <a:lnTo>
                  <a:pt x="953185" y="660400"/>
                </a:lnTo>
                <a:lnTo>
                  <a:pt x="0" y="660400"/>
                </a:lnTo>
                <a:lnTo>
                  <a:pt x="0" y="685800"/>
                </a:lnTo>
                <a:lnTo>
                  <a:pt x="271322" y="685800"/>
                </a:lnTo>
                <a:lnTo>
                  <a:pt x="271322" y="1346200"/>
                </a:lnTo>
                <a:lnTo>
                  <a:pt x="0" y="1346200"/>
                </a:lnTo>
                <a:lnTo>
                  <a:pt x="0" y="1371600"/>
                </a:lnTo>
                <a:lnTo>
                  <a:pt x="271322" y="1371600"/>
                </a:lnTo>
                <a:lnTo>
                  <a:pt x="271322" y="2032000"/>
                </a:lnTo>
                <a:lnTo>
                  <a:pt x="0" y="2032000"/>
                </a:lnTo>
                <a:lnTo>
                  <a:pt x="0" y="2044700"/>
                </a:lnTo>
                <a:lnTo>
                  <a:pt x="271322" y="2044700"/>
                </a:lnTo>
                <a:lnTo>
                  <a:pt x="271322" y="2717800"/>
                </a:lnTo>
                <a:lnTo>
                  <a:pt x="292188" y="2717800"/>
                </a:lnTo>
                <a:lnTo>
                  <a:pt x="292188" y="2044700"/>
                </a:lnTo>
                <a:lnTo>
                  <a:pt x="18287988" y="2044700"/>
                </a:lnTo>
                <a:lnTo>
                  <a:pt x="18287988" y="2032000"/>
                </a:lnTo>
                <a:lnTo>
                  <a:pt x="18020869" y="2032000"/>
                </a:lnTo>
                <a:lnTo>
                  <a:pt x="18020869" y="1371600"/>
                </a:lnTo>
                <a:lnTo>
                  <a:pt x="18287988" y="1371600"/>
                </a:lnTo>
                <a:lnTo>
                  <a:pt x="18287988" y="1346200"/>
                </a:lnTo>
                <a:lnTo>
                  <a:pt x="18020869" y="1346200"/>
                </a:lnTo>
                <a:lnTo>
                  <a:pt x="18020869" y="685800"/>
                </a:lnTo>
                <a:lnTo>
                  <a:pt x="18287988" y="685800"/>
                </a:lnTo>
                <a:lnTo>
                  <a:pt x="18287988" y="6604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3098812"/>
            <a:ext cx="18288000" cy="2032000"/>
          </a:xfrm>
          <a:custGeom>
            <a:avLst/>
            <a:gdLst/>
            <a:ahLst/>
            <a:cxnLst/>
            <a:rect l="l" t="t" r="r" b="b"/>
            <a:pathLst>
              <a:path w="18288000" h="2032000">
                <a:moveTo>
                  <a:pt x="18287988" y="673100"/>
                </a:moveTo>
                <a:lnTo>
                  <a:pt x="18020869" y="673100"/>
                </a:lnTo>
                <a:lnTo>
                  <a:pt x="18020869" y="0"/>
                </a:lnTo>
                <a:lnTo>
                  <a:pt x="18000015" y="0"/>
                </a:lnTo>
                <a:lnTo>
                  <a:pt x="18000015" y="673100"/>
                </a:lnTo>
                <a:lnTo>
                  <a:pt x="18000015" y="685800"/>
                </a:lnTo>
                <a:lnTo>
                  <a:pt x="18000015" y="1346200"/>
                </a:lnTo>
                <a:lnTo>
                  <a:pt x="17339006" y="1346200"/>
                </a:lnTo>
                <a:lnTo>
                  <a:pt x="17339006" y="685800"/>
                </a:lnTo>
                <a:lnTo>
                  <a:pt x="18000015" y="685800"/>
                </a:lnTo>
                <a:lnTo>
                  <a:pt x="18000015" y="673100"/>
                </a:lnTo>
                <a:lnTo>
                  <a:pt x="17339006" y="673100"/>
                </a:lnTo>
                <a:lnTo>
                  <a:pt x="17339006" y="0"/>
                </a:lnTo>
                <a:lnTo>
                  <a:pt x="17318139" y="0"/>
                </a:lnTo>
                <a:lnTo>
                  <a:pt x="17318139" y="673100"/>
                </a:lnTo>
                <a:lnTo>
                  <a:pt x="17318139" y="685800"/>
                </a:lnTo>
                <a:lnTo>
                  <a:pt x="17318139" y="1346200"/>
                </a:lnTo>
                <a:lnTo>
                  <a:pt x="16657117" y="1346200"/>
                </a:lnTo>
                <a:lnTo>
                  <a:pt x="16657117" y="685800"/>
                </a:lnTo>
                <a:lnTo>
                  <a:pt x="17318139" y="685800"/>
                </a:lnTo>
                <a:lnTo>
                  <a:pt x="17318139" y="673100"/>
                </a:lnTo>
                <a:lnTo>
                  <a:pt x="16657117" y="673100"/>
                </a:lnTo>
                <a:lnTo>
                  <a:pt x="16657117" y="0"/>
                </a:lnTo>
                <a:lnTo>
                  <a:pt x="16636251" y="0"/>
                </a:lnTo>
                <a:lnTo>
                  <a:pt x="16636251" y="673100"/>
                </a:lnTo>
                <a:lnTo>
                  <a:pt x="16636251" y="685800"/>
                </a:lnTo>
                <a:lnTo>
                  <a:pt x="16636251" y="1346200"/>
                </a:lnTo>
                <a:lnTo>
                  <a:pt x="15975241" y="1346200"/>
                </a:lnTo>
                <a:lnTo>
                  <a:pt x="15975241" y="685800"/>
                </a:lnTo>
                <a:lnTo>
                  <a:pt x="16636251" y="685800"/>
                </a:lnTo>
                <a:lnTo>
                  <a:pt x="16636251" y="673100"/>
                </a:lnTo>
                <a:lnTo>
                  <a:pt x="15975241" y="673100"/>
                </a:lnTo>
                <a:lnTo>
                  <a:pt x="15975241" y="0"/>
                </a:lnTo>
                <a:lnTo>
                  <a:pt x="15954388" y="0"/>
                </a:lnTo>
                <a:lnTo>
                  <a:pt x="15954388" y="673100"/>
                </a:lnTo>
                <a:lnTo>
                  <a:pt x="15954388" y="685800"/>
                </a:lnTo>
                <a:lnTo>
                  <a:pt x="15954388" y="1346200"/>
                </a:lnTo>
                <a:lnTo>
                  <a:pt x="15293378" y="1346200"/>
                </a:lnTo>
                <a:lnTo>
                  <a:pt x="15293378" y="685800"/>
                </a:lnTo>
                <a:lnTo>
                  <a:pt x="15954388" y="685800"/>
                </a:lnTo>
                <a:lnTo>
                  <a:pt x="15954388" y="673100"/>
                </a:lnTo>
                <a:lnTo>
                  <a:pt x="15293378" y="673100"/>
                </a:lnTo>
                <a:lnTo>
                  <a:pt x="15293378" y="0"/>
                </a:lnTo>
                <a:lnTo>
                  <a:pt x="15272512" y="0"/>
                </a:lnTo>
                <a:lnTo>
                  <a:pt x="15272512" y="673100"/>
                </a:lnTo>
                <a:lnTo>
                  <a:pt x="15272512" y="685800"/>
                </a:lnTo>
                <a:lnTo>
                  <a:pt x="15272512" y="1346200"/>
                </a:lnTo>
                <a:lnTo>
                  <a:pt x="14611503" y="1346200"/>
                </a:lnTo>
                <a:lnTo>
                  <a:pt x="14611503" y="685800"/>
                </a:lnTo>
                <a:lnTo>
                  <a:pt x="15272512" y="685800"/>
                </a:lnTo>
                <a:lnTo>
                  <a:pt x="15272512" y="673100"/>
                </a:lnTo>
                <a:lnTo>
                  <a:pt x="14611503" y="673100"/>
                </a:lnTo>
                <a:lnTo>
                  <a:pt x="14611503" y="0"/>
                </a:lnTo>
                <a:lnTo>
                  <a:pt x="14590649" y="0"/>
                </a:lnTo>
                <a:lnTo>
                  <a:pt x="14590649" y="673100"/>
                </a:lnTo>
                <a:lnTo>
                  <a:pt x="14590649" y="685800"/>
                </a:lnTo>
                <a:lnTo>
                  <a:pt x="14590649" y="1346200"/>
                </a:lnTo>
                <a:lnTo>
                  <a:pt x="13929640" y="1346200"/>
                </a:lnTo>
                <a:lnTo>
                  <a:pt x="13929640" y="685800"/>
                </a:lnTo>
                <a:lnTo>
                  <a:pt x="14590649" y="685800"/>
                </a:lnTo>
                <a:lnTo>
                  <a:pt x="14590649" y="673100"/>
                </a:lnTo>
                <a:lnTo>
                  <a:pt x="13929640" y="673100"/>
                </a:lnTo>
                <a:lnTo>
                  <a:pt x="13929640" y="0"/>
                </a:lnTo>
                <a:lnTo>
                  <a:pt x="13908773" y="0"/>
                </a:lnTo>
                <a:lnTo>
                  <a:pt x="13908773" y="673100"/>
                </a:lnTo>
                <a:lnTo>
                  <a:pt x="13908773" y="685800"/>
                </a:lnTo>
                <a:lnTo>
                  <a:pt x="13908773" y="1346200"/>
                </a:lnTo>
                <a:lnTo>
                  <a:pt x="13247751" y="1346200"/>
                </a:lnTo>
                <a:lnTo>
                  <a:pt x="13247751" y="685800"/>
                </a:lnTo>
                <a:lnTo>
                  <a:pt x="13908773" y="685800"/>
                </a:lnTo>
                <a:lnTo>
                  <a:pt x="13908773" y="673100"/>
                </a:lnTo>
                <a:lnTo>
                  <a:pt x="13247751" y="673100"/>
                </a:lnTo>
                <a:lnTo>
                  <a:pt x="13247751" y="0"/>
                </a:lnTo>
                <a:lnTo>
                  <a:pt x="13226885" y="0"/>
                </a:lnTo>
                <a:lnTo>
                  <a:pt x="13226885" y="673100"/>
                </a:lnTo>
                <a:lnTo>
                  <a:pt x="13226885" y="685800"/>
                </a:lnTo>
                <a:lnTo>
                  <a:pt x="13226885" y="1346200"/>
                </a:lnTo>
                <a:lnTo>
                  <a:pt x="12565875" y="1346200"/>
                </a:lnTo>
                <a:lnTo>
                  <a:pt x="12565875" y="685800"/>
                </a:lnTo>
                <a:lnTo>
                  <a:pt x="13226885" y="685800"/>
                </a:lnTo>
                <a:lnTo>
                  <a:pt x="13226885" y="673100"/>
                </a:lnTo>
                <a:lnTo>
                  <a:pt x="12565875" y="673100"/>
                </a:lnTo>
                <a:lnTo>
                  <a:pt x="12565875" y="0"/>
                </a:lnTo>
                <a:lnTo>
                  <a:pt x="12545022" y="0"/>
                </a:lnTo>
                <a:lnTo>
                  <a:pt x="12545022" y="673100"/>
                </a:lnTo>
                <a:lnTo>
                  <a:pt x="12545022" y="685800"/>
                </a:lnTo>
                <a:lnTo>
                  <a:pt x="12545022" y="1346200"/>
                </a:lnTo>
                <a:lnTo>
                  <a:pt x="11884012" y="1346200"/>
                </a:lnTo>
                <a:lnTo>
                  <a:pt x="11884012" y="685800"/>
                </a:lnTo>
                <a:lnTo>
                  <a:pt x="12545022" y="685800"/>
                </a:lnTo>
                <a:lnTo>
                  <a:pt x="12545022" y="673100"/>
                </a:lnTo>
                <a:lnTo>
                  <a:pt x="11884012" y="673100"/>
                </a:lnTo>
                <a:lnTo>
                  <a:pt x="11884012" y="0"/>
                </a:lnTo>
                <a:lnTo>
                  <a:pt x="11863146" y="0"/>
                </a:lnTo>
                <a:lnTo>
                  <a:pt x="11863146" y="673100"/>
                </a:lnTo>
                <a:lnTo>
                  <a:pt x="11863146" y="685800"/>
                </a:lnTo>
                <a:lnTo>
                  <a:pt x="11863146" y="1346200"/>
                </a:lnTo>
                <a:lnTo>
                  <a:pt x="11202137" y="1346200"/>
                </a:lnTo>
                <a:lnTo>
                  <a:pt x="11202137" y="685800"/>
                </a:lnTo>
                <a:lnTo>
                  <a:pt x="11863146" y="685800"/>
                </a:lnTo>
                <a:lnTo>
                  <a:pt x="11863146" y="673100"/>
                </a:lnTo>
                <a:lnTo>
                  <a:pt x="11202137" y="673100"/>
                </a:lnTo>
                <a:lnTo>
                  <a:pt x="11202137" y="0"/>
                </a:lnTo>
                <a:lnTo>
                  <a:pt x="11181283" y="0"/>
                </a:lnTo>
                <a:lnTo>
                  <a:pt x="11181283" y="673100"/>
                </a:lnTo>
                <a:lnTo>
                  <a:pt x="11181283" y="685800"/>
                </a:lnTo>
                <a:lnTo>
                  <a:pt x="11181283" y="1346200"/>
                </a:lnTo>
                <a:lnTo>
                  <a:pt x="10520274" y="1346200"/>
                </a:lnTo>
                <a:lnTo>
                  <a:pt x="10520274" y="685800"/>
                </a:lnTo>
                <a:lnTo>
                  <a:pt x="11181283" y="685800"/>
                </a:lnTo>
                <a:lnTo>
                  <a:pt x="11181283" y="673100"/>
                </a:lnTo>
                <a:lnTo>
                  <a:pt x="10520274" y="673100"/>
                </a:lnTo>
                <a:lnTo>
                  <a:pt x="10520274" y="0"/>
                </a:lnTo>
                <a:lnTo>
                  <a:pt x="10499407" y="0"/>
                </a:lnTo>
                <a:lnTo>
                  <a:pt x="10499407" y="673100"/>
                </a:lnTo>
                <a:lnTo>
                  <a:pt x="10499407" y="685800"/>
                </a:lnTo>
                <a:lnTo>
                  <a:pt x="10499407" y="1346200"/>
                </a:lnTo>
                <a:lnTo>
                  <a:pt x="9838385" y="1346200"/>
                </a:lnTo>
                <a:lnTo>
                  <a:pt x="9838385" y="685800"/>
                </a:lnTo>
                <a:lnTo>
                  <a:pt x="10499407" y="685800"/>
                </a:lnTo>
                <a:lnTo>
                  <a:pt x="10499407" y="673100"/>
                </a:lnTo>
                <a:lnTo>
                  <a:pt x="9838385" y="673100"/>
                </a:lnTo>
                <a:lnTo>
                  <a:pt x="9838385" y="0"/>
                </a:lnTo>
                <a:lnTo>
                  <a:pt x="9817519" y="0"/>
                </a:lnTo>
                <a:lnTo>
                  <a:pt x="9817519" y="673100"/>
                </a:lnTo>
                <a:lnTo>
                  <a:pt x="9817519" y="685800"/>
                </a:lnTo>
                <a:lnTo>
                  <a:pt x="9817519" y="1346200"/>
                </a:lnTo>
                <a:lnTo>
                  <a:pt x="9156509" y="1346200"/>
                </a:lnTo>
                <a:lnTo>
                  <a:pt x="9156509" y="685800"/>
                </a:lnTo>
                <a:lnTo>
                  <a:pt x="9817519" y="685800"/>
                </a:lnTo>
                <a:lnTo>
                  <a:pt x="9817519" y="673100"/>
                </a:lnTo>
                <a:lnTo>
                  <a:pt x="9156509" y="673100"/>
                </a:lnTo>
                <a:lnTo>
                  <a:pt x="9156509" y="0"/>
                </a:lnTo>
                <a:lnTo>
                  <a:pt x="9135656" y="0"/>
                </a:lnTo>
                <a:lnTo>
                  <a:pt x="9135656" y="673100"/>
                </a:lnTo>
                <a:lnTo>
                  <a:pt x="9135656" y="685800"/>
                </a:lnTo>
                <a:lnTo>
                  <a:pt x="9135656" y="1346200"/>
                </a:lnTo>
                <a:lnTo>
                  <a:pt x="8474646" y="1346200"/>
                </a:lnTo>
                <a:lnTo>
                  <a:pt x="8474646" y="685800"/>
                </a:lnTo>
                <a:lnTo>
                  <a:pt x="9135656" y="685800"/>
                </a:lnTo>
                <a:lnTo>
                  <a:pt x="9135656" y="673100"/>
                </a:lnTo>
                <a:lnTo>
                  <a:pt x="8474646" y="673100"/>
                </a:lnTo>
                <a:lnTo>
                  <a:pt x="8474646" y="0"/>
                </a:lnTo>
                <a:lnTo>
                  <a:pt x="8453780" y="0"/>
                </a:lnTo>
                <a:lnTo>
                  <a:pt x="8453780" y="673100"/>
                </a:lnTo>
                <a:lnTo>
                  <a:pt x="8453780" y="685800"/>
                </a:lnTo>
                <a:lnTo>
                  <a:pt x="8453780" y="1346200"/>
                </a:lnTo>
                <a:lnTo>
                  <a:pt x="7792783" y="1346200"/>
                </a:lnTo>
                <a:lnTo>
                  <a:pt x="7792783" y="685800"/>
                </a:lnTo>
                <a:lnTo>
                  <a:pt x="8453780" y="685800"/>
                </a:lnTo>
                <a:lnTo>
                  <a:pt x="8453780" y="673100"/>
                </a:lnTo>
                <a:lnTo>
                  <a:pt x="7792783" y="673100"/>
                </a:lnTo>
                <a:lnTo>
                  <a:pt x="7792783" y="0"/>
                </a:lnTo>
                <a:lnTo>
                  <a:pt x="7771917" y="0"/>
                </a:lnTo>
                <a:lnTo>
                  <a:pt x="7771917" y="673100"/>
                </a:lnTo>
                <a:lnTo>
                  <a:pt x="7771917" y="685800"/>
                </a:lnTo>
                <a:lnTo>
                  <a:pt x="7771917" y="1346200"/>
                </a:lnTo>
                <a:lnTo>
                  <a:pt x="7110908" y="1346200"/>
                </a:lnTo>
                <a:lnTo>
                  <a:pt x="7110908" y="685800"/>
                </a:lnTo>
                <a:lnTo>
                  <a:pt x="7771917" y="685800"/>
                </a:lnTo>
                <a:lnTo>
                  <a:pt x="7771917" y="673100"/>
                </a:lnTo>
                <a:lnTo>
                  <a:pt x="7110908" y="673100"/>
                </a:lnTo>
                <a:lnTo>
                  <a:pt x="7110908" y="0"/>
                </a:lnTo>
                <a:lnTo>
                  <a:pt x="7090042" y="0"/>
                </a:lnTo>
                <a:lnTo>
                  <a:pt x="7090042" y="673100"/>
                </a:lnTo>
                <a:lnTo>
                  <a:pt x="7090042" y="685800"/>
                </a:lnTo>
                <a:lnTo>
                  <a:pt x="7090042" y="1346200"/>
                </a:lnTo>
                <a:lnTo>
                  <a:pt x="6429045" y="1346200"/>
                </a:lnTo>
                <a:lnTo>
                  <a:pt x="6429045" y="685800"/>
                </a:lnTo>
                <a:lnTo>
                  <a:pt x="7090042" y="685800"/>
                </a:lnTo>
                <a:lnTo>
                  <a:pt x="7090042" y="673100"/>
                </a:lnTo>
                <a:lnTo>
                  <a:pt x="6429045" y="673100"/>
                </a:lnTo>
                <a:lnTo>
                  <a:pt x="6429045" y="0"/>
                </a:lnTo>
                <a:lnTo>
                  <a:pt x="6408179" y="0"/>
                </a:lnTo>
                <a:lnTo>
                  <a:pt x="6408179" y="673100"/>
                </a:lnTo>
                <a:lnTo>
                  <a:pt x="6408179" y="685800"/>
                </a:lnTo>
                <a:lnTo>
                  <a:pt x="6408179" y="1346200"/>
                </a:lnTo>
                <a:lnTo>
                  <a:pt x="5747156" y="1346200"/>
                </a:lnTo>
                <a:lnTo>
                  <a:pt x="5747156" y="685800"/>
                </a:lnTo>
                <a:lnTo>
                  <a:pt x="6408179" y="685800"/>
                </a:lnTo>
                <a:lnTo>
                  <a:pt x="6408179" y="673100"/>
                </a:lnTo>
                <a:lnTo>
                  <a:pt x="5747156" y="673100"/>
                </a:lnTo>
                <a:lnTo>
                  <a:pt x="5747156" y="0"/>
                </a:lnTo>
                <a:lnTo>
                  <a:pt x="5726290" y="0"/>
                </a:lnTo>
                <a:lnTo>
                  <a:pt x="5726290" y="673100"/>
                </a:lnTo>
                <a:lnTo>
                  <a:pt x="5726290" y="685800"/>
                </a:lnTo>
                <a:lnTo>
                  <a:pt x="5726290" y="1346200"/>
                </a:lnTo>
                <a:lnTo>
                  <a:pt x="5065280" y="1346200"/>
                </a:lnTo>
                <a:lnTo>
                  <a:pt x="5065280" y="685800"/>
                </a:lnTo>
                <a:lnTo>
                  <a:pt x="5726290" y="685800"/>
                </a:lnTo>
                <a:lnTo>
                  <a:pt x="5726290" y="673100"/>
                </a:lnTo>
                <a:lnTo>
                  <a:pt x="5065280" y="673100"/>
                </a:lnTo>
                <a:lnTo>
                  <a:pt x="5065280" y="0"/>
                </a:lnTo>
                <a:lnTo>
                  <a:pt x="5044414" y="0"/>
                </a:lnTo>
                <a:lnTo>
                  <a:pt x="5044414" y="673100"/>
                </a:lnTo>
                <a:lnTo>
                  <a:pt x="5044414" y="685800"/>
                </a:lnTo>
                <a:lnTo>
                  <a:pt x="5044414" y="1346200"/>
                </a:lnTo>
                <a:lnTo>
                  <a:pt x="4383417" y="1346200"/>
                </a:lnTo>
                <a:lnTo>
                  <a:pt x="4383417" y="685800"/>
                </a:lnTo>
                <a:lnTo>
                  <a:pt x="5044414" y="685800"/>
                </a:lnTo>
                <a:lnTo>
                  <a:pt x="5044414" y="673100"/>
                </a:lnTo>
                <a:lnTo>
                  <a:pt x="4383417" y="673100"/>
                </a:lnTo>
                <a:lnTo>
                  <a:pt x="4383417" y="0"/>
                </a:lnTo>
                <a:lnTo>
                  <a:pt x="4362551" y="0"/>
                </a:lnTo>
                <a:lnTo>
                  <a:pt x="4362551" y="673100"/>
                </a:lnTo>
                <a:lnTo>
                  <a:pt x="4362551" y="685800"/>
                </a:lnTo>
                <a:lnTo>
                  <a:pt x="4362551" y="1346200"/>
                </a:lnTo>
                <a:lnTo>
                  <a:pt x="3701542" y="1346200"/>
                </a:lnTo>
                <a:lnTo>
                  <a:pt x="3701542" y="685800"/>
                </a:lnTo>
                <a:lnTo>
                  <a:pt x="4362551" y="685800"/>
                </a:lnTo>
                <a:lnTo>
                  <a:pt x="4362551" y="673100"/>
                </a:lnTo>
                <a:lnTo>
                  <a:pt x="3701542" y="673100"/>
                </a:lnTo>
                <a:lnTo>
                  <a:pt x="3701542" y="0"/>
                </a:lnTo>
                <a:lnTo>
                  <a:pt x="3680676" y="0"/>
                </a:lnTo>
                <a:lnTo>
                  <a:pt x="3680676" y="673100"/>
                </a:lnTo>
                <a:lnTo>
                  <a:pt x="3680676" y="685800"/>
                </a:lnTo>
                <a:lnTo>
                  <a:pt x="3680676" y="1346200"/>
                </a:lnTo>
                <a:lnTo>
                  <a:pt x="3019679" y="1346200"/>
                </a:lnTo>
                <a:lnTo>
                  <a:pt x="3019679" y="685800"/>
                </a:lnTo>
                <a:lnTo>
                  <a:pt x="3680676" y="685800"/>
                </a:lnTo>
                <a:lnTo>
                  <a:pt x="3680676" y="673100"/>
                </a:lnTo>
                <a:lnTo>
                  <a:pt x="3019679" y="673100"/>
                </a:lnTo>
                <a:lnTo>
                  <a:pt x="3019679" y="0"/>
                </a:lnTo>
                <a:lnTo>
                  <a:pt x="2998813" y="0"/>
                </a:lnTo>
                <a:lnTo>
                  <a:pt x="2998813" y="673100"/>
                </a:lnTo>
                <a:lnTo>
                  <a:pt x="2998813" y="685800"/>
                </a:lnTo>
                <a:lnTo>
                  <a:pt x="2998813" y="1346200"/>
                </a:lnTo>
                <a:lnTo>
                  <a:pt x="2337790" y="1346200"/>
                </a:lnTo>
                <a:lnTo>
                  <a:pt x="2337790" y="685800"/>
                </a:lnTo>
                <a:lnTo>
                  <a:pt x="2998813" y="685800"/>
                </a:lnTo>
                <a:lnTo>
                  <a:pt x="2998813" y="673100"/>
                </a:lnTo>
                <a:lnTo>
                  <a:pt x="2337790" y="673100"/>
                </a:lnTo>
                <a:lnTo>
                  <a:pt x="2337790" y="0"/>
                </a:lnTo>
                <a:lnTo>
                  <a:pt x="2316924" y="0"/>
                </a:lnTo>
                <a:lnTo>
                  <a:pt x="2316924" y="673100"/>
                </a:lnTo>
                <a:lnTo>
                  <a:pt x="2316924" y="685800"/>
                </a:lnTo>
                <a:lnTo>
                  <a:pt x="2316924" y="1346200"/>
                </a:lnTo>
                <a:lnTo>
                  <a:pt x="1655914" y="1346200"/>
                </a:lnTo>
                <a:lnTo>
                  <a:pt x="1655914" y="685800"/>
                </a:lnTo>
                <a:lnTo>
                  <a:pt x="2316924" y="685800"/>
                </a:lnTo>
                <a:lnTo>
                  <a:pt x="2316924" y="673100"/>
                </a:lnTo>
                <a:lnTo>
                  <a:pt x="1655914" y="673100"/>
                </a:lnTo>
                <a:lnTo>
                  <a:pt x="1655914" y="0"/>
                </a:lnTo>
                <a:lnTo>
                  <a:pt x="1635061" y="0"/>
                </a:lnTo>
                <a:lnTo>
                  <a:pt x="1635061" y="673100"/>
                </a:lnTo>
                <a:lnTo>
                  <a:pt x="1635061" y="685800"/>
                </a:lnTo>
                <a:lnTo>
                  <a:pt x="1635061" y="1346200"/>
                </a:lnTo>
                <a:lnTo>
                  <a:pt x="974051" y="1346200"/>
                </a:lnTo>
                <a:lnTo>
                  <a:pt x="974051" y="685800"/>
                </a:lnTo>
                <a:lnTo>
                  <a:pt x="1635061" y="685800"/>
                </a:lnTo>
                <a:lnTo>
                  <a:pt x="1635061" y="673100"/>
                </a:lnTo>
                <a:lnTo>
                  <a:pt x="974051" y="673100"/>
                </a:lnTo>
                <a:lnTo>
                  <a:pt x="974051" y="0"/>
                </a:lnTo>
                <a:lnTo>
                  <a:pt x="953185" y="0"/>
                </a:lnTo>
                <a:lnTo>
                  <a:pt x="953185" y="673100"/>
                </a:lnTo>
                <a:lnTo>
                  <a:pt x="953185" y="685800"/>
                </a:lnTo>
                <a:lnTo>
                  <a:pt x="953185" y="1346200"/>
                </a:lnTo>
                <a:lnTo>
                  <a:pt x="292188" y="1346200"/>
                </a:lnTo>
                <a:lnTo>
                  <a:pt x="292188" y="685800"/>
                </a:lnTo>
                <a:lnTo>
                  <a:pt x="953185" y="685800"/>
                </a:lnTo>
                <a:lnTo>
                  <a:pt x="953185" y="673100"/>
                </a:lnTo>
                <a:lnTo>
                  <a:pt x="292188" y="673100"/>
                </a:lnTo>
                <a:lnTo>
                  <a:pt x="292188" y="0"/>
                </a:lnTo>
                <a:lnTo>
                  <a:pt x="271322" y="0"/>
                </a:lnTo>
                <a:lnTo>
                  <a:pt x="271322" y="673100"/>
                </a:lnTo>
                <a:lnTo>
                  <a:pt x="0" y="673100"/>
                </a:lnTo>
                <a:lnTo>
                  <a:pt x="0" y="685800"/>
                </a:lnTo>
                <a:lnTo>
                  <a:pt x="271322" y="685800"/>
                </a:lnTo>
                <a:lnTo>
                  <a:pt x="271322" y="1346200"/>
                </a:lnTo>
                <a:lnTo>
                  <a:pt x="0" y="1346200"/>
                </a:lnTo>
                <a:lnTo>
                  <a:pt x="0" y="1371600"/>
                </a:lnTo>
                <a:lnTo>
                  <a:pt x="271322" y="1371600"/>
                </a:lnTo>
                <a:lnTo>
                  <a:pt x="271322" y="2032000"/>
                </a:lnTo>
                <a:lnTo>
                  <a:pt x="292188" y="2032000"/>
                </a:lnTo>
                <a:lnTo>
                  <a:pt x="292188" y="1371600"/>
                </a:lnTo>
                <a:lnTo>
                  <a:pt x="953185" y="1371600"/>
                </a:lnTo>
                <a:lnTo>
                  <a:pt x="953185" y="2032000"/>
                </a:lnTo>
                <a:lnTo>
                  <a:pt x="974051" y="2032000"/>
                </a:lnTo>
                <a:lnTo>
                  <a:pt x="974051" y="1371600"/>
                </a:lnTo>
                <a:lnTo>
                  <a:pt x="1635061" y="1371600"/>
                </a:lnTo>
                <a:lnTo>
                  <a:pt x="1635061" y="2032000"/>
                </a:lnTo>
                <a:lnTo>
                  <a:pt x="1655914" y="2032000"/>
                </a:lnTo>
                <a:lnTo>
                  <a:pt x="1655914" y="1371600"/>
                </a:lnTo>
                <a:lnTo>
                  <a:pt x="2316924" y="1371600"/>
                </a:lnTo>
                <a:lnTo>
                  <a:pt x="2316924" y="2032000"/>
                </a:lnTo>
                <a:lnTo>
                  <a:pt x="2337790" y="2032000"/>
                </a:lnTo>
                <a:lnTo>
                  <a:pt x="2337790" y="1371600"/>
                </a:lnTo>
                <a:lnTo>
                  <a:pt x="2998813" y="1371600"/>
                </a:lnTo>
                <a:lnTo>
                  <a:pt x="2998813" y="2032000"/>
                </a:lnTo>
                <a:lnTo>
                  <a:pt x="3019679" y="2032000"/>
                </a:lnTo>
                <a:lnTo>
                  <a:pt x="3019679" y="1371600"/>
                </a:lnTo>
                <a:lnTo>
                  <a:pt x="3680676" y="1371600"/>
                </a:lnTo>
                <a:lnTo>
                  <a:pt x="3680676" y="2032000"/>
                </a:lnTo>
                <a:lnTo>
                  <a:pt x="3701542" y="2032000"/>
                </a:lnTo>
                <a:lnTo>
                  <a:pt x="3701542" y="1371600"/>
                </a:lnTo>
                <a:lnTo>
                  <a:pt x="4362551" y="1371600"/>
                </a:lnTo>
                <a:lnTo>
                  <a:pt x="4362551" y="2032000"/>
                </a:lnTo>
                <a:lnTo>
                  <a:pt x="4383417" y="2032000"/>
                </a:lnTo>
                <a:lnTo>
                  <a:pt x="4383417" y="1371600"/>
                </a:lnTo>
                <a:lnTo>
                  <a:pt x="5044414" y="1371600"/>
                </a:lnTo>
                <a:lnTo>
                  <a:pt x="5044414" y="2032000"/>
                </a:lnTo>
                <a:lnTo>
                  <a:pt x="5065280" y="2032000"/>
                </a:lnTo>
                <a:lnTo>
                  <a:pt x="5065280" y="1371600"/>
                </a:lnTo>
                <a:lnTo>
                  <a:pt x="5726290" y="1371600"/>
                </a:lnTo>
                <a:lnTo>
                  <a:pt x="5726290" y="2032000"/>
                </a:lnTo>
                <a:lnTo>
                  <a:pt x="5747156" y="2032000"/>
                </a:lnTo>
                <a:lnTo>
                  <a:pt x="5747156" y="1371600"/>
                </a:lnTo>
                <a:lnTo>
                  <a:pt x="6408179" y="1371600"/>
                </a:lnTo>
                <a:lnTo>
                  <a:pt x="6408179" y="2032000"/>
                </a:lnTo>
                <a:lnTo>
                  <a:pt x="6429045" y="2032000"/>
                </a:lnTo>
                <a:lnTo>
                  <a:pt x="6429045" y="1371600"/>
                </a:lnTo>
                <a:lnTo>
                  <a:pt x="7090042" y="1371600"/>
                </a:lnTo>
                <a:lnTo>
                  <a:pt x="7090042" y="2032000"/>
                </a:lnTo>
                <a:lnTo>
                  <a:pt x="7110908" y="2032000"/>
                </a:lnTo>
                <a:lnTo>
                  <a:pt x="7110908" y="1371600"/>
                </a:lnTo>
                <a:lnTo>
                  <a:pt x="7771917" y="1371600"/>
                </a:lnTo>
                <a:lnTo>
                  <a:pt x="7771917" y="2032000"/>
                </a:lnTo>
                <a:lnTo>
                  <a:pt x="7792783" y="2032000"/>
                </a:lnTo>
                <a:lnTo>
                  <a:pt x="7792783" y="1371600"/>
                </a:lnTo>
                <a:lnTo>
                  <a:pt x="8453780" y="1371600"/>
                </a:lnTo>
                <a:lnTo>
                  <a:pt x="8453780" y="2032000"/>
                </a:lnTo>
                <a:lnTo>
                  <a:pt x="8474646" y="2032000"/>
                </a:lnTo>
                <a:lnTo>
                  <a:pt x="8474646" y="1371600"/>
                </a:lnTo>
                <a:lnTo>
                  <a:pt x="9135656" y="1371600"/>
                </a:lnTo>
                <a:lnTo>
                  <a:pt x="9135656" y="2032000"/>
                </a:lnTo>
                <a:lnTo>
                  <a:pt x="9156509" y="2032000"/>
                </a:lnTo>
                <a:lnTo>
                  <a:pt x="9156509" y="1371600"/>
                </a:lnTo>
                <a:lnTo>
                  <a:pt x="9817519" y="1371600"/>
                </a:lnTo>
                <a:lnTo>
                  <a:pt x="9817519" y="2032000"/>
                </a:lnTo>
                <a:lnTo>
                  <a:pt x="9838385" y="2032000"/>
                </a:lnTo>
                <a:lnTo>
                  <a:pt x="9838385" y="1371600"/>
                </a:lnTo>
                <a:lnTo>
                  <a:pt x="18287988" y="1371600"/>
                </a:lnTo>
                <a:lnTo>
                  <a:pt x="18287988" y="1346200"/>
                </a:lnTo>
                <a:lnTo>
                  <a:pt x="18020869" y="1346200"/>
                </a:lnTo>
                <a:lnTo>
                  <a:pt x="18020869" y="685800"/>
                </a:lnTo>
                <a:lnTo>
                  <a:pt x="18287988" y="685800"/>
                </a:lnTo>
                <a:lnTo>
                  <a:pt x="18287988" y="6731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4470412"/>
            <a:ext cx="18288000" cy="2705100"/>
          </a:xfrm>
          <a:custGeom>
            <a:avLst/>
            <a:gdLst/>
            <a:ahLst/>
            <a:cxnLst/>
            <a:rect l="l" t="t" r="r" b="b"/>
            <a:pathLst>
              <a:path w="18288000" h="2705100">
                <a:moveTo>
                  <a:pt x="18287988" y="660400"/>
                </a:moveTo>
                <a:lnTo>
                  <a:pt x="18020869" y="660400"/>
                </a:lnTo>
                <a:lnTo>
                  <a:pt x="18020869" y="0"/>
                </a:lnTo>
                <a:lnTo>
                  <a:pt x="18000015" y="0"/>
                </a:lnTo>
                <a:lnTo>
                  <a:pt x="18000015" y="2019300"/>
                </a:lnTo>
                <a:lnTo>
                  <a:pt x="17339006" y="2019300"/>
                </a:lnTo>
                <a:lnTo>
                  <a:pt x="17339006" y="1358900"/>
                </a:lnTo>
                <a:lnTo>
                  <a:pt x="18000015" y="1358900"/>
                </a:lnTo>
                <a:lnTo>
                  <a:pt x="18000015" y="1346200"/>
                </a:lnTo>
                <a:lnTo>
                  <a:pt x="17339006" y="1346200"/>
                </a:lnTo>
                <a:lnTo>
                  <a:pt x="17339006" y="685800"/>
                </a:lnTo>
                <a:lnTo>
                  <a:pt x="18000015" y="685800"/>
                </a:lnTo>
                <a:lnTo>
                  <a:pt x="18000015" y="660400"/>
                </a:lnTo>
                <a:lnTo>
                  <a:pt x="17339006" y="660400"/>
                </a:lnTo>
                <a:lnTo>
                  <a:pt x="17339006" y="0"/>
                </a:lnTo>
                <a:lnTo>
                  <a:pt x="17318139" y="0"/>
                </a:lnTo>
                <a:lnTo>
                  <a:pt x="17318139" y="2019300"/>
                </a:lnTo>
                <a:lnTo>
                  <a:pt x="16657117" y="2019300"/>
                </a:lnTo>
                <a:lnTo>
                  <a:pt x="16657117" y="1358900"/>
                </a:lnTo>
                <a:lnTo>
                  <a:pt x="17318139" y="1358900"/>
                </a:lnTo>
                <a:lnTo>
                  <a:pt x="17318139" y="1346200"/>
                </a:lnTo>
                <a:lnTo>
                  <a:pt x="16657117" y="1346200"/>
                </a:lnTo>
                <a:lnTo>
                  <a:pt x="16657117" y="685800"/>
                </a:lnTo>
                <a:lnTo>
                  <a:pt x="17318139" y="685800"/>
                </a:lnTo>
                <a:lnTo>
                  <a:pt x="17318139" y="660400"/>
                </a:lnTo>
                <a:lnTo>
                  <a:pt x="16657117" y="660400"/>
                </a:lnTo>
                <a:lnTo>
                  <a:pt x="16657117" y="0"/>
                </a:lnTo>
                <a:lnTo>
                  <a:pt x="16636251" y="0"/>
                </a:lnTo>
                <a:lnTo>
                  <a:pt x="16636251" y="2019300"/>
                </a:lnTo>
                <a:lnTo>
                  <a:pt x="15975241" y="2019300"/>
                </a:lnTo>
                <a:lnTo>
                  <a:pt x="15975241" y="1358900"/>
                </a:lnTo>
                <a:lnTo>
                  <a:pt x="16636251" y="1358900"/>
                </a:lnTo>
                <a:lnTo>
                  <a:pt x="16636251" y="1346200"/>
                </a:lnTo>
                <a:lnTo>
                  <a:pt x="15975241" y="1346200"/>
                </a:lnTo>
                <a:lnTo>
                  <a:pt x="15975241" y="685800"/>
                </a:lnTo>
                <a:lnTo>
                  <a:pt x="16636251" y="685800"/>
                </a:lnTo>
                <a:lnTo>
                  <a:pt x="16636251" y="660400"/>
                </a:lnTo>
                <a:lnTo>
                  <a:pt x="15975241" y="660400"/>
                </a:lnTo>
                <a:lnTo>
                  <a:pt x="15975241" y="0"/>
                </a:lnTo>
                <a:lnTo>
                  <a:pt x="15954388" y="0"/>
                </a:lnTo>
                <a:lnTo>
                  <a:pt x="15954388" y="2019300"/>
                </a:lnTo>
                <a:lnTo>
                  <a:pt x="15293378" y="2019300"/>
                </a:lnTo>
                <a:lnTo>
                  <a:pt x="15293378" y="1358900"/>
                </a:lnTo>
                <a:lnTo>
                  <a:pt x="15954388" y="1358900"/>
                </a:lnTo>
                <a:lnTo>
                  <a:pt x="15954388" y="1346200"/>
                </a:lnTo>
                <a:lnTo>
                  <a:pt x="15293378" y="1346200"/>
                </a:lnTo>
                <a:lnTo>
                  <a:pt x="15293378" y="685800"/>
                </a:lnTo>
                <a:lnTo>
                  <a:pt x="15954388" y="685800"/>
                </a:lnTo>
                <a:lnTo>
                  <a:pt x="15954388" y="660400"/>
                </a:lnTo>
                <a:lnTo>
                  <a:pt x="15293378" y="660400"/>
                </a:lnTo>
                <a:lnTo>
                  <a:pt x="15293378" y="0"/>
                </a:lnTo>
                <a:lnTo>
                  <a:pt x="15272512" y="0"/>
                </a:lnTo>
                <a:lnTo>
                  <a:pt x="15272512" y="2019300"/>
                </a:lnTo>
                <a:lnTo>
                  <a:pt x="14611503" y="2019300"/>
                </a:lnTo>
                <a:lnTo>
                  <a:pt x="14611503" y="1358900"/>
                </a:lnTo>
                <a:lnTo>
                  <a:pt x="15272512" y="1358900"/>
                </a:lnTo>
                <a:lnTo>
                  <a:pt x="15272512" y="1346200"/>
                </a:lnTo>
                <a:lnTo>
                  <a:pt x="14611503" y="1346200"/>
                </a:lnTo>
                <a:lnTo>
                  <a:pt x="14611503" y="685800"/>
                </a:lnTo>
                <a:lnTo>
                  <a:pt x="15272512" y="685800"/>
                </a:lnTo>
                <a:lnTo>
                  <a:pt x="15272512" y="660400"/>
                </a:lnTo>
                <a:lnTo>
                  <a:pt x="14611503" y="660400"/>
                </a:lnTo>
                <a:lnTo>
                  <a:pt x="14611503" y="0"/>
                </a:lnTo>
                <a:lnTo>
                  <a:pt x="14590649" y="0"/>
                </a:lnTo>
                <a:lnTo>
                  <a:pt x="14590649" y="2019300"/>
                </a:lnTo>
                <a:lnTo>
                  <a:pt x="13929640" y="2019300"/>
                </a:lnTo>
                <a:lnTo>
                  <a:pt x="13929640" y="1358900"/>
                </a:lnTo>
                <a:lnTo>
                  <a:pt x="14590649" y="1358900"/>
                </a:lnTo>
                <a:lnTo>
                  <a:pt x="14590649" y="1346200"/>
                </a:lnTo>
                <a:lnTo>
                  <a:pt x="13929640" y="1346200"/>
                </a:lnTo>
                <a:lnTo>
                  <a:pt x="13929640" y="685800"/>
                </a:lnTo>
                <a:lnTo>
                  <a:pt x="14590649" y="685800"/>
                </a:lnTo>
                <a:lnTo>
                  <a:pt x="14590649" y="660400"/>
                </a:lnTo>
                <a:lnTo>
                  <a:pt x="13929640" y="660400"/>
                </a:lnTo>
                <a:lnTo>
                  <a:pt x="13929640" y="0"/>
                </a:lnTo>
                <a:lnTo>
                  <a:pt x="13908773" y="0"/>
                </a:lnTo>
                <a:lnTo>
                  <a:pt x="13908773" y="2019300"/>
                </a:lnTo>
                <a:lnTo>
                  <a:pt x="13247751" y="2019300"/>
                </a:lnTo>
                <a:lnTo>
                  <a:pt x="13247751" y="1358900"/>
                </a:lnTo>
                <a:lnTo>
                  <a:pt x="13908773" y="1358900"/>
                </a:lnTo>
                <a:lnTo>
                  <a:pt x="13908773" y="1346200"/>
                </a:lnTo>
                <a:lnTo>
                  <a:pt x="13247751" y="1346200"/>
                </a:lnTo>
                <a:lnTo>
                  <a:pt x="13247751" y="685800"/>
                </a:lnTo>
                <a:lnTo>
                  <a:pt x="13908773" y="685800"/>
                </a:lnTo>
                <a:lnTo>
                  <a:pt x="13908773" y="660400"/>
                </a:lnTo>
                <a:lnTo>
                  <a:pt x="13247751" y="660400"/>
                </a:lnTo>
                <a:lnTo>
                  <a:pt x="13247751" y="0"/>
                </a:lnTo>
                <a:lnTo>
                  <a:pt x="13226885" y="0"/>
                </a:lnTo>
                <a:lnTo>
                  <a:pt x="13226885" y="2019300"/>
                </a:lnTo>
                <a:lnTo>
                  <a:pt x="12565875" y="2019300"/>
                </a:lnTo>
                <a:lnTo>
                  <a:pt x="12565875" y="1358900"/>
                </a:lnTo>
                <a:lnTo>
                  <a:pt x="13226885" y="1358900"/>
                </a:lnTo>
                <a:lnTo>
                  <a:pt x="13226885" y="1346200"/>
                </a:lnTo>
                <a:lnTo>
                  <a:pt x="12565875" y="1346200"/>
                </a:lnTo>
                <a:lnTo>
                  <a:pt x="12565875" y="685800"/>
                </a:lnTo>
                <a:lnTo>
                  <a:pt x="13226885" y="685800"/>
                </a:lnTo>
                <a:lnTo>
                  <a:pt x="13226885" y="660400"/>
                </a:lnTo>
                <a:lnTo>
                  <a:pt x="12565875" y="660400"/>
                </a:lnTo>
                <a:lnTo>
                  <a:pt x="12565875" y="0"/>
                </a:lnTo>
                <a:lnTo>
                  <a:pt x="12545022" y="0"/>
                </a:lnTo>
                <a:lnTo>
                  <a:pt x="12545022" y="2019300"/>
                </a:lnTo>
                <a:lnTo>
                  <a:pt x="11884012" y="2019300"/>
                </a:lnTo>
                <a:lnTo>
                  <a:pt x="11884012" y="1358900"/>
                </a:lnTo>
                <a:lnTo>
                  <a:pt x="12545022" y="1358900"/>
                </a:lnTo>
                <a:lnTo>
                  <a:pt x="12545022" y="1346200"/>
                </a:lnTo>
                <a:lnTo>
                  <a:pt x="11884012" y="1346200"/>
                </a:lnTo>
                <a:lnTo>
                  <a:pt x="11884012" y="685800"/>
                </a:lnTo>
                <a:lnTo>
                  <a:pt x="12545022" y="685800"/>
                </a:lnTo>
                <a:lnTo>
                  <a:pt x="12545022" y="660400"/>
                </a:lnTo>
                <a:lnTo>
                  <a:pt x="11884012" y="660400"/>
                </a:lnTo>
                <a:lnTo>
                  <a:pt x="11884012" y="0"/>
                </a:lnTo>
                <a:lnTo>
                  <a:pt x="11863146" y="0"/>
                </a:lnTo>
                <a:lnTo>
                  <a:pt x="11863146" y="2019300"/>
                </a:lnTo>
                <a:lnTo>
                  <a:pt x="11202137" y="2019300"/>
                </a:lnTo>
                <a:lnTo>
                  <a:pt x="11202137" y="1358900"/>
                </a:lnTo>
                <a:lnTo>
                  <a:pt x="11863146" y="1358900"/>
                </a:lnTo>
                <a:lnTo>
                  <a:pt x="11863146" y="1346200"/>
                </a:lnTo>
                <a:lnTo>
                  <a:pt x="11202137" y="1346200"/>
                </a:lnTo>
                <a:lnTo>
                  <a:pt x="11202137" y="685800"/>
                </a:lnTo>
                <a:lnTo>
                  <a:pt x="11863146" y="685800"/>
                </a:lnTo>
                <a:lnTo>
                  <a:pt x="11863146" y="660400"/>
                </a:lnTo>
                <a:lnTo>
                  <a:pt x="11202137" y="660400"/>
                </a:lnTo>
                <a:lnTo>
                  <a:pt x="11202137" y="0"/>
                </a:lnTo>
                <a:lnTo>
                  <a:pt x="11181283" y="0"/>
                </a:lnTo>
                <a:lnTo>
                  <a:pt x="11181283" y="2019300"/>
                </a:lnTo>
                <a:lnTo>
                  <a:pt x="10520274" y="2019300"/>
                </a:lnTo>
                <a:lnTo>
                  <a:pt x="10520274" y="1358900"/>
                </a:lnTo>
                <a:lnTo>
                  <a:pt x="11181283" y="1358900"/>
                </a:lnTo>
                <a:lnTo>
                  <a:pt x="11181283" y="1346200"/>
                </a:lnTo>
                <a:lnTo>
                  <a:pt x="10520274" y="1346200"/>
                </a:lnTo>
                <a:lnTo>
                  <a:pt x="10520274" y="685800"/>
                </a:lnTo>
                <a:lnTo>
                  <a:pt x="11181283" y="685800"/>
                </a:lnTo>
                <a:lnTo>
                  <a:pt x="11181283" y="660400"/>
                </a:lnTo>
                <a:lnTo>
                  <a:pt x="10520274" y="660400"/>
                </a:lnTo>
                <a:lnTo>
                  <a:pt x="10520274" y="0"/>
                </a:lnTo>
                <a:lnTo>
                  <a:pt x="10499407" y="0"/>
                </a:lnTo>
                <a:lnTo>
                  <a:pt x="10499407" y="2019300"/>
                </a:lnTo>
                <a:lnTo>
                  <a:pt x="9838385" y="2019300"/>
                </a:lnTo>
                <a:lnTo>
                  <a:pt x="9838385" y="1358900"/>
                </a:lnTo>
                <a:lnTo>
                  <a:pt x="10499407" y="1358900"/>
                </a:lnTo>
                <a:lnTo>
                  <a:pt x="10499407" y="1346200"/>
                </a:lnTo>
                <a:lnTo>
                  <a:pt x="9838385" y="1346200"/>
                </a:lnTo>
                <a:lnTo>
                  <a:pt x="9838385" y="685800"/>
                </a:lnTo>
                <a:lnTo>
                  <a:pt x="10499407" y="685800"/>
                </a:lnTo>
                <a:lnTo>
                  <a:pt x="10499407" y="660400"/>
                </a:lnTo>
                <a:lnTo>
                  <a:pt x="9838385" y="660400"/>
                </a:lnTo>
                <a:lnTo>
                  <a:pt x="9838385" y="0"/>
                </a:lnTo>
                <a:lnTo>
                  <a:pt x="9817519" y="0"/>
                </a:lnTo>
                <a:lnTo>
                  <a:pt x="9817519" y="2019300"/>
                </a:lnTo>
                <a:lnTo>
                  <a:pt x="9156509" y="2019300"/>
                </a:lnTo>
                <a:lnTo>
                  <a:pt x="9156509" y="1358900"/>
                </a:lnTo>
                <a:lnTo>
                  <a:pt x="9817519" y="1358900"/>
                </a:lnTo>
                <a:lnTo>
                  <a:pt x="9817519" y="1346200"/>
                </a:lnTo>
                <a:lnTo>
                  <a:pt x="9156509" y="1346200"/>
                </a:lnTo>
                <a:lnTo>
                  <a:pt x="9156509" y="685800"/>
                </a:lnTo>
                <a:lnTo>
                  <a:pt x="9817519" y="685800"/>
                </a:lnTo>
                <a:lnTo>
                  <a:pt x="9817519" y="660400"/>
                </a:lnTo>
                <a:lnTo>
                  <a:pt x="9135656" y="660400"/>
                </a:lnTo>
                <a:lnTo>
                  <a:pt x="9135656" y="685800"/>
                </a:lnTo>
                <a:lnTo>
                  <a:pt x="9135656" y="1346200"/>
                </a:lnTo>
                <a:lnTo>
                  <a:pt x="9135656" y="1358900"/>
                </a:lnTo>
                <a:lnTo>
                  <a:pt x="9135656" y="2019300"/>
                </a:lnTo>
                <a:lnTo>
                  <a:pt x="8474646" y="2019300"/>
                </a:lnTo>
                <a:lnTo>
                  <a:pt x="8474646" y="1358900"/>
                </a:lnTo>
                <a:lnTo>
                  <a:pt x="9135656" y="1358900"/>
                </a:lnTo>
                <a:lnTo>
                  <a:pt x="9135656" y="1346200"/>
                </a:lnTo>
                <a:lnTo>
                  <a:pt x="8474646" y="1346200"/>
                </a:lnTo>
                <a:lnTo>
                  <a:pt x="8474646" y="685800"/>
                </a:lnTo>
                <a:lnTo>
                  <a:pt x="9135656" y="685800"/>
                </a:lnTo>
                <a:lnTo>
                  <a:pt x="9135656" y="660400"/>
                </a:lnTo>
                <a:lnTo>
                  <a:pt x="8453780" y="660400"/>
                </a:lnTo>
                <a:lnTo>
                  <a:pt x="8453780" y="685800"/>
                </a:lnTo>
                <a:lnTo>
                  <a:pt x="8453780" y="1346200"/>
                </a:lnTo>
                <a:lnTo>
                  <a:pt x="8453780" y="1358900"/>
                </a:lnTo>
                <a:lnTo>
                  <a:pt x="8453780" y="2019300"/>
                </a:lnTo>
                <a:lnTo>
                  <a:pt x="7792783" y="2019300"/>
                </a:lnTo>
                <a:lnTo>
                  <a:pt x="7792783" y="1358900"/>
                </a:lnTo>
                <a:lnTo>
                  <a:pt x="8453780" y="1358900"/>
                </a:lnTo>
                <a:lnTo>
                  <a:pt x="8453780" y="1346200"/>
                </a:lnTo>
                <a:lnTo>
                  <a:pt x="7792783" y="1346200"/>
                </a:lnTo>
                <a:lnTo>
                  <a:pt x="7792783" y="685800"/>
                </a:lnTo>
                <a:lnTo>
                  <a:pt x="8453780" y="685800"/>
                </a:lnTo>
                <a:lnTo>
                  <a:pt x="8453780" y="660400"/>
                </a:lnTo>
                <a:lnTo>
                  <a:pt x="7771917" y="660400"/>
                </a:lnTo>
                <a:lnTo>
                  <a:pt x="7771917" y="685800"/>
                </a:lnTo>
                <a:lnTo>
                  <a:pt x="7771917" y="1346200"/>
                </a:lnTo>
                <a:lnTo>
                  <a:pt x="7771917" y="1358900"/>
                </a:lnTo>
                <a:lnTo>
                  <a:pt x="7771917" y="2019300"/>
                </a:lnTo>
                <a:lnTo>
                  <a:pt x="7110908" y="2019300"/>
                </a:lnTo>
                <a:lnTo>
                  <a:pt x="7110908" y="1358900"/>
                </a:lnTo>
                <a:lnTo>
                  <a:pt x="7771917" y="1358900"/>
                </a:lnTo>
                <a:lnTo>
                  <a:pt x="7771917" y="1346200"/>
                </a:lnTo>
                <a:lnTo>
                  <a:pt x="7110908" y="1346200"/>
                </a:lnTo>
                <a:lnTo>
                  <a:pt x="7110908" y="685800"/>
                </a:lnTo>
                <a:lnTo>
                  <a:pt x="7771917" y="685800"/>
                </a:lnTo>
                <a:lnTo>
                  <a:pt x="7771917" y="660400"/>
                </a:lnTo>
                <a:lnTo>
                  <a:pt x="7090042" y="660400"/>
                </a:lnTo>
                <a:lnTo>
                  <a:pt x="7090042" y="685800"/>
                </a:lnTo>
                <a:lnTo>
                  <a:pt x="7090042" y="1346200"/>
                </a:lnTo>
                <a:lnTo>
                  <a:pt x="7090042" y="1358900"/>
                </a:lnTo>
                <a:lnTo>
                  <a:pt x="7090042" y="2019300"/>
                </a:lnTo>
                <a:lnTo>
                  <a:pt x="6429045" y="2019300"/>
                </a:lnTo>
                <a:lnTo>
                  <a:pt x="6429045" y="1358900"/>
                </a:lnTo>
                <a:lnTo>
                  <a:pt x="7090042" y="1358900"/>
                </a:lnTo>
                <a:lnTo>
                  <a:pt x="7090042" y="1346200"/>
                </a:lnTo>
                <a:lnTo>
                  <a:pt x="6429045" y="1346200"/>
                </a:lnTo>
                <a:lnTo>
                  <a:pt x="6429045" y="685800"/>
                </a:lnTo>
                <a:lnTo>
                  <a:pt x="7090042" y="685800"/>
                </a:lnTo>
                <a:lnTo>
                  <a:pt x="7090042" y="660400"/>
                </a:lnTo>
                <a:lnTo>
                  <a:pt x="6408179" y="660400"/>
                </a:lnTo>
                <a:lnTo>
                  <a:pt x="6408179" y="685800"/>
                </a:lnTo>
                <a:lnTo>
                  <a:pt x="6408179" y="1346200"/>
                </a:lnTo>
                <a:lnTo>
                  <a:pt x="6408179" y="1358900"/>
                </a:lnTo>
                <a:lnTo>
                  <a:pt x="6408179" y="2019300"/>
                </a:lnTo>
                <a:lnTo>
                  <a:pt x="5747156" y="2019300"/>
                </a:lnTo>
                <a:lnTo>
                  <a:pt x="5747156" y="1358900"/>
                </a:lnTo>
                <a:lnTo>
                  <a:pt x="6408179" y="1358900"/>
                </a:lnTo>
                <a:lnTo>
                  <a:pt x="6408179" y="1346200"/>
                </a:lnTo>
                <a:lnTo>
                  <a:pt x="5747156" y="1346200"/>
                </a:lnTo>
                <a:lnTo>
                  <a:pt x="5747156" y="685800"/>
                </a:lnTo>
                <a:lnTo>
                  <a:pt x="6408179" y="685800"/>
                </a:lnTo>
                <a:lnTo>
                  <a:pt x="6408179" y="660400"/>
                </a:lnTo>
                <a:lnTo>
                  <a:pt x="5726290" y="660400"/>
                </a:lnTo>
                <a:lnTo>
                  <a:pt x="5726290" y="685800"/>
                </a:lnTo>
                <a:lnTo>
                  <a:pt x="5726290" y="1346200"/>
                </a:lnTo>
                <a:lnTo>
                  <a:pt x="5726290" y="1358900"/>
                </a:lnTo>
                <a:lnTo>
                  <a:pt x="5726290" y="2019300"/>
                </a:lnTo>
                <a:lnTo>
                  <a:pt x="5065280" y="2019300"/>
                </a:lnTo>
                <a:lnTo>
                  <a:pt x="5065280" y="1358900"/>
                </a:lnTo>
                <a:lnTo>
                  <a:pt x="5726290" y="1358900"/>
                </a:lnTo>
                <a:lnTo>
                  <a:pt x="5726290" y="1346200"/>
                </a:lnTo>
                <a:lnTo>
                  <a:pt x="5065280" y="1346200"/>
                </a:lnTo>
                <a:lnTo>
                  <a:pt x="5065280" y="685800"/>
                </a:lnTo>
                <a:lnTo>
                  <a:pt x="5726290" y="685800"/>
                </a:lnTo>
                <a:lnTo>
                  <a:pt x="5726290" y="660400"/>
                </a:lnTo>
                <a:lnTo>
                  <a:pt x="5044414" y="660400"/>
                </a:lnTo>
                <a:lnTo>
                  <a:pt x="5044414" y="685800"/>
                </a:lnTo>
                <a:lnTo>
                  <a:pt x="5044414" y="1346200"/>
                </a:lnTo>
                <a:lnTo>
                  <a:pt x="5044414" y="1358900"/>
                </a:lnTo>
                <a:lnTo>
                  <a:pt x="5044414" y="2019300"/>
                </a:lnTo>
                <a:lnTo>
                  <a:pt x="4383417" y="2019300"/>
                </a:lnTo>
                <a:lnTo>
                  <a:pt x="4383417" y="1358900"/>
                </a:lnTo>
                <a:lnTo>
                  <a:pt x="5044414" y="1358900"/>
                </a:lnTo>
                <a:lnTo>
                  <a:pt x="5044414" y="1346200"/>
                </a:lnTo>
                <a:lnTo>
                  <a:pt x="4383417" y="1346200"/>
                </a:lnTo>
                <a:lnTo>
                  <a:pt x="4383417" y="685800"/>
                </a:lnTo>
                <a:lnTo>
                  <a:pt x="5044414" y="685800"/>
                </a:lnTo>
                <a:lnTo>
                  <a:pt x="5044414" y="660400"/>
                </a:lnTo>
                <a:lnTo>
                  <a:pt x="4362551" y="660400"/>
                </a:lnTo>
                <a:lnTo>
                  <a:pt x="4362551" y="685800"/>
                </a:lnTo>
                <a:lnTo>
                  <a:pt x="4362551" y="1346200"/>
                </a:lnTo>
                <a:lnTo>
                  <a:pt x="4362551" y="1358900"/>
                </a:lnTo>
                <a:lnTo>
                  <a:pt x="4362551" y="2019300"/>
                </a:lnTo>
                <a:lnTo>
                  <a:pt x="3701542" y="2019300"/>
                </a:lnTo>
                <a:lnTo>
                  <a:pt x="3701542" y="1358900"/>
                </a:lnTo>
                <a:lnTo>
                  <a:pt x="4362551" y="1358900"/>
                </a:lnTo>
                <a:lnTo>
                  <a:pt x="4362551" y="1346200"/>
                </a:lnTo>
                <a:lnTo>
                  <a:pt x="3701542" y="1346200"/>
                </a:lnTo>
                <a:lnTo>
                  <a:pt x="3701542" y="685800"/>
                </a:lnTo>
                <a:lnTo>
                  <a:pt x="4362551" y="685800"/>
                </a:lnTo>
                <a:lnTo>
                  <a:pt x="4362551" y="660400"/>
                </a:lnTo>
                <a:lnTo>
                  <a:pt x="3680676" y="660400"/>
                </a:lnTo>
                <a:lnTo>
                  <a:pt x="3680676" y="685800"/>
                </a:lnTo>
                <a:lnTo>
                  <a:pt x="3680676" y="1346200"/>
                </a:lnTo>
                <a:lnTo>
                  <a:pt x="3680676" y="1358900"/>
                </a:lnTo>
                <a:lnTo>
                  <a:pt x="3680676" y="2019300"/>
                </a:lnTo>
                <a:lnTo>
                  <a:pt x="3019679" y="2019300"/>
                </a:lnTo>
                <a:lnTo>
                  <a:pt x="3019679" y="1358900"/>
                </a:lnTo>
                <a:lnTo>
                  <a:pt x="3680676" y="1358900"/>
                </a:lnTo>
                <a:lnTo>
                  <a:pt x="3680676" y="1346200"/>
                </a:lnTo>
                <a:lnTo>
                  <a:pt x="3019679" y="1346200"/>
                </a:lnTo>
                <a:lnTo>
                  <a:pt x="3019679" y="685800"/>
                </a:lnTo>
                <a:lnTo>
                  <a:pt x="3680676" y="685800"/>
                </a:lnTo>
                <a:lnTo>
                  <a:pt x="3680676" y="660400"/>
                </a:lnTo>
                <a:lnTo>
                  <a:pt x="2998813" y="660400"/>
                </a:lnTo>
                <a:lnTo>
                  <a:pt x="2998813" y="685800"/>
                </a:lnTo>
                <a:lnTo>
                  <a:pt x="2998813" y="1346200"/>
                </a:lnTo>
                <a:lnTo>
                  <a:pt x="2998813" y="1358900"/>
                </a:lnTo>
                <a:lnTo>
                  <a:pt x="2998813" y="2019300"/>
                </a:lnTo>
                <a:lnTo>
                  <a:pt x="2337790" y="2019300"/>
                </a:lnTo>
                <a:lnTo>
                  <a:pt x="2337790" y="1358900"/>
                </a:lnTo>
                <a:lnTo>
                  <a:pt x="2998813" y="1358900"/>
                </a:lnTo>
                <a:lnTo>
                  <a:pt x="2998813" y="1346200"/>
                </a:lnTo>
                <a:lnTo>
                  <a:pt x="2337790" y="1346200"/>
                </a:lnTo>
                <a:lnTo>
                  <a:pt x="2337790" y="685800"/>
                </a:lnTo>
                <a:lnTo>
                  <a:pt x="2998813" y="685800"/>
                </a:lnTo>
                <a:lnTo>
                  <a:pt x="2998813" y="660400"/>
                </a:lnTo>
                <a:lnTo>
                  <a:pt x="2316924" y="660400"/>
                </a:lnTo>
                <a:lnTo>
                  <a:pt x="2316924" y="685800"/>
                </a:lnTo>
                <a:lnTo>
                  <a:pt x="2316924" y="1346200"/>
                </a:lnTo>
                <a:lnTo>
                  <a:pt x="2316924" y="1358900"/>
                </a:lnTo>
                <a:lnTo>
                  <a:pt x="2316924" y="2019300"/>
                </a:lnTo>
                <a:lnTo>
                  <a:pt x="1655914" y="2019300"/>
                </a:lnTo>
                <a:lnTo>
                  <a:pt x="1655914" y="1358900"/>
                </a:lnTo>
                <a:lnTo>
                  <a:pt x="2316924" y="1358900"/>
                </a:lnTo>
                <a:lnTo>
                  <a:pt x="2316924" y="1346200"/>
                </a:lnTo>
                <a:lnTo>
                  <a:pt x="1655914" y="1346200"/>
                </a:lnTo>
                <a:lnTo>
                  <a:pt x="1655914" y="685800"/>
                </a:lnTo>
                <a:lnTo>
                  <a:pt x="2316924" y="685800"/>
                </a:lnTo>
                <a:lnTo>
                  <a:pt x="2316924" y="660400"/>
                </a:lnTo>
                <a:lnTo>
                  <a:pt x="1635061" y="660400"/>
                </a:lnTo>
                <a:lnTo>
                  <a:pt x="1635061" y="685800"/>
                </a:lnTo>
                <a:lnTo>
                  <a:pt x="1635061" y="1346200"/>
                </a:lnTo>
                <a:lnTo>
                  <a:pt x="1635061" y="1358900"/>
                </a:lnTo>
                <a:lnTo>
                  <a:pt x="1635061" y="2019300"/>
                </a:lnTo>
                <a:lnTo>
                  <a:pt x="974051" y="2019300"/>
                </a:lnTo>
                <a:lnTo>
                  <a:pt x="974051" y="1358900"/>
                </a:lnTo>
                <a:lnTo>
                  <a:pt x="1635061" y="1358900"/>
                </a:lnTo>
                <a:lnTo>
                  <a:pt x="1635061" y="1346200"/>
                </a:lnTo>
                <a:lnTo>
                  <a:pt x="974051" y="1346200"/>
                </a:lnTo>
                <a:lnTo>
                  <a:pt x="974051" y="685800"/>
                </a:lnTo>
                <a:lnTo>
                  <a:pt x="1635061" y="685800"/>
                </a:lnTo>
                <a:lnTo>
                  <a:pt x="1635061" y="660400"/>
                </a:lnTo>
                <a:lnTo>
                  <a:pt x="953185" y="660400"/>
                </a:lnTo>
                <a:lnTo>
                  <a:pt x="953185" y="685800"/>
                </a:lnTo>
                <a:lnTo>
                  <a:pt x="953185" y="1346200"/>
                </a:lnTo>
                <a:lnTo>
                  <a:pt x="953185" y="1358900"/>
                </a:lnTo>
                <a:lnTo>
                  <a:pt x="953185" y="2019300"/>
                </a:lnTo>
                <a:lnTo>
                  <a:pt x="292188" y="2019300"/>
                </a:lnTo>
                <a:lnTo>
                  <a:pt x="292188" y="1358900"/>
                </a:lnTo>
                <a:lnTo>
                  <a:pt x="953185" y="1358900"/>
                </a:lnTo>
                <a:lnTo>
                  <a:pt x="953185" y="1346200"/>
                </a:lnTo>
                <a:lnTo>
                  <a:pt x="292188" y="1346200"/>
                </a:lnTo>
                <a:lnTo>
                  <a:pt x="292188" y="685800"/>
                </a:lnTo>
                <a:lnTo>
                  <a:pt x="953185" y="685800"/>
                </a:lnTo>
                <a:lnTo>
                  <a:pt x="953185" y="660400"/>
                </a:lnTo>
                <a:lnTo>
                  <a:pt x="0" y="660400"/>
                </a:lnTo>
                <a:lnTo>
                  <a:pt x="0" y="685800"/>
                </a:lnTo>
                <a:lnTo>
                  <a:pt x="271322" y="685800"/>
                </a:lnTo>
                <a:lnTo>
                  <a:pt x="271322" y="1346200"/>
                </a:lnTo>
                <a:lnTo>
                  <a:pt x="0" y="1346200"/>
                </a:lnTo>
                <a:lnTo>
                  <a:pt x="0" y="1358900"/>
                </a:lnTo>
                <a:lnTo>
                  <a:pt x="271322" y="1358900"/>
                </a:lnTo>
                <a:lnTo>
                  <a:pt x="271322" y="2019300"/>
                </a:lnTo>
                <a:lnTo>
                  <a:pt x="0" y="2019300"/>
                </a:lnTo>
                <a:lnTo>
                  <a:pt x="0" y="2044700"/>
                </a:lnTo>
                <a:lnTo>
                  <a:pt x="271322" y="2044700"/>
                </a:lnTo>
                <a:lnTo>
                  <a:pt x="271322" y="2705100"/>
                </a:lnTo>
                <a:lnTo>
                  <a:pt x="292188" y="2705100"/>
                </a:lnTo>
                <a:lnTo>
                  <a:pt x="292188" y="2044700"/>
                </a:lnTo>
                <a:lnTo>
                  <a:pt x="18287988" y="2044700"/>
                </a:lnTo>
                <a:lnTo>
                  <a:pt x="18287988" y="2019300"/>
                </a:lnTo>
                <a:lnTo>
                  <a:pt x="18020869" y="2019300"/>
                </a:lnTo>
                <a:lnTo>
                  <a:pt x="18020869" y="1358900"/>
                </a:lnTo>
                <a:lnTo>
                  <a:pt x="18287988" y="1358900"/>
                </a:lnTo>
                <a:lnTo>
                  <a:pt x="18287988" y="1346200"/>
                </a:lnTo>
                <a:lnTo>
                  <a:pt x="18020869" y="1346200"/>
                </a:lnTo>
                <a:lnTo>
                  <a:pt x="18020869" y="685800"/>
                </a:lnTo>
                <a:lnTo>
                  <a:pt x="18287988" y="685800"/>
                </a:lnTo>
                <a:lnTo>
                  <a:pt x="18287988" y="6604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6515112"/>
            <a:ext cx="18288000" cy="2019300"/>
          </a:xfrm>
          <a:custGeom>
            <a:avLst/>
            <a:gdLst/>
            <a:ahLst/>
            <a:cxnLst/>
            <a:rect l="l" t="t" r="r" b="b"/>
            <a:pathLst>
              <a:path w="18288000" h="2019300">
                <a:moveTo>
                  <a:pt x="18287988" y="660400"/>
                </a:moveTo>
                <a:lnTo>
                  <a:pt x="18020869" y="660400"/>
                </a:lnTo>
                <a:lnTo>
                  <a:pt x="18020869" y="0"/>
                </a:lnTo>
                <a:lnTo>
                  <a:pt x="18000015" y="0"/>
                </a:lnTo>
                <a:lnTo>
                  <a:pt x="18000015" y="660400"/>
                </a:lnTo>
                <a:lnTo>
                  <a:pt x="18000015" y="685800"/>
                </a:lnTo>
                <a:lnTo>
                  <a:pt x="18000015" y="1346200"/>
                </a:lnTo>
                <a:lnTo>
                  <a:pt x="17339006" y="1346200"/>
                </a:lnTo>
                <a:lnTo>
                  <a:pt x="17339006" y="685800"/>
                </a:lnTo>
                <a:lnTo>
                  <a:pt x="18000015" y="685800"/>
                </a:lnTo>
                <a:lnTo>
                  <a:pt x="18000015" y="660400"/>
                </a:lnTo>
                <a:lnTo>
                  <a:pt x="17339006" y="660400"/>
                </a:lnTo>
                <a:lnTo>
                  <a:pt x="17339006" y="0"/>
                </a:lnTo>
                <a:lnTo>
                  <a:pt x="17318139" y="0"/>
                </a:lnTo>
                <a:lnTo>
                  <a:pt x="17318139" y="660400"/>
                </a:lnTo>
                <a:lnTo>
                  <a:pt x="17318139" y="685800"/>
                </a:lnTo>
                <a:lnTo>
                  <a:pt x="17318139" y="1346200"/>
                </a:lnTo>
                <a:lnTo>
                  <a:pt x="16657117" y="1346200"/>
                </a:lnTo>
                <a:lnTo>
                  <a:pt x="16657117" y="685800"/>
                </a:lnTo>
                <a:lnTo>
                  <a:pt x="17318139" y="685800"/>
                </a:lnTo>
                <a:lnTo>
                  <a:pt x="17318139" y="660400"/>
                </a:lnTo>
                <a:lnTo>
                  <a:pt x="16657117" y="660400"/>
                </a:lnTo>
                <a:lnTo>
                  <a:pt x="16657117" y="0"/>
                </a:lnTo>
                <a:lnTo>
                  <a:pt x="16636251" y="0"/>
                </a:lnTo>
                <a:lnTo>
                  <a:pt x="16636251" y="660400"/>
                </a:lnTo>
                <a:lnTo>
                  <a:pt x="16636251" y="685800"/>
                </a:lnTo>
                <a:lnTo>
                  <a:pt x="16636251" y="1346200"/>
                </a:lnTo>
                <a:lnTo>
                  <a:pt x="15975241" y="1346200"/>
                </a:lnTo>
                <a:lnTo>
                  <a:pt x="15975241" y="685800"/>
                </a:lnTo>
                <a:lnTo>
                  <a:pt x="16636251" y="685800"/>
                </a:lnTo>
                <a:lnTo>
                  <a:pt x="16636251" y="660400"/>
                </a:lnTo>
                <a:lnTo>
                  <a:pt x="15975241" y="660400"/>
                </a:lnTo>
                <a:lnTo>
                  <a:pt x="15975241" y="0"/>
                </a:lnTo>
                <a:lnTo>
                  <a:pt x="15954388" y="0"/>
                </a:lnTo>
                <a:lnTo>
                  <a:pt x="15954388" y="660400"/>
                </a:lnTo>
                <a:lnTo>
                  <a:pt x="15954388" y="685800"/>
                </a:lnTo>
                <a:lnTo>
                  <a:pt x="15954388" y="1346200"/>
                </a:lnTo>
                <a:lnTo>
                  <a:pt x="15293378" y="1346200"/>
                </a:lnTo>
                <a:lnTo>
                  <a:pt x="15293378" y="685800"/>
                </a:lnTo>
                <a:lnTo>
                  <a:pt x="15954388" y="685800"/>
                </a:lnTo>
                <a:lnTo>
                  <a:pt x="15954388" y="660400"/>
                </a:lnTo>
                <a:lnTo>
                  <a:pt x="15293378" y="660400"/>
                </a:lnTo>
                <a:lnTo>
                  <a:pt x="15293378" y="0"/>
                </a:lnTo>
                <a:lnTo>
                  <a:pt x="15272512" y="0"/>
                </a:lnTo>
                <a:lnTo>
                  <a:pt x="15272512" y="660400"/>
                </a:lnTo>
                <a:lnTo>
                  <a:pt x="15272512" y="685800"/>
                </a:lnTo>
                <a:lnTo>
                  <a:pt x="15272512" y="1346200"/>
                </a:lnTo>
                <a:lnTo>
                  <a:pt x="14611503" y="1346200"/>
                </a:lnTo>
                <a:lnTo>
                  <a:pt x="14611503" y="685800"/>
                </a:lnTo>
                <a:lnTo>
                  <a:pt x="15272512" y="685800"/>
                </a:lnTo>
                <a:lnTo>
                  <a:pt x="15272512" y="660400"/>
                </a:lnTo>
                <a:lnTo>
                  <a:pt x="14611503" y="660400"/>
                </a:lnTo>
                <a:lnTo>
                  <a:pt x="14611503" y="0"/>
                </a:lnTo>
                <a:lnTo>
                  <a:pt x="14590649" y="0"/>
                </a:lnTo>
                <a:lnTo>
                  <a:pt x="14590649" y="660400"/>
                </a:lnTo>
                <a:lnTo>
                  <a:pt x="14590649" y="685800"/>
                </a:lnTo>
                <a:lnTo>
                  <a:pt x="14590649" y="1346200"/>
                </a:lnTo>
                <a:lnTo>
                  <a:pt x="13929640" y="1346200"/>
                </a:lnTo>
                <a:lnTo>
                  <a:pt x="13929640" y="685800"/>
                </a:lnTo>
                <a:lnTo>
                  <a:pt x="14590649" y="685800"/>
                </a:lnTo>
                <a:lnTo>
                  <a:pt x="14590649" y="660400"/>
                </a:lnTo>
                <a:lnTo>
                  <a:pt x="13929640" y="660400"/>
                </a:lnTo>
                <a:lnTo>
                  <a:pt x="13929640" y="0"/>
                </a:lnTo>
                <a:lnTo>
                  <a:pt x="13908773" y="0"/>
                </a:lnTo>
                <a:lnTo>
                  <a:pt x="13908773" y="660400"/>
                </a:lnTo>
                <a:lnTo>
                  <a:pt x="13908773" y="685800"/>
                </a:lnTo>
                <a:lnTo>
                  <a:pt x="13908773" y="1346200"/>
                </a:lnTo>
                <a:lnTo>
                  <a:pt x="13247751" y="1346200"/>
                </a:lnTo>
                <a:lnTo>
                  <a:pt x="13247751" y="685800"/>
                </a:lnTo>
                <a:lnTo>
                  <a:pt x="13908773" y="685800"/>
                </a:lnTo>
                <a:lnTo>
                  <a:pt x="13908773" y="660400"/>
                </a:lnTo>
                <a:lnTo>
                  <a:pt x="13247751" y="660400"/>
                </a:lnTo>
                <a:lnTo>
                  <a:pt x="13247751" y="0"/>
                </a:lnTo>
                <a:lnTo>
                  <a:pt x="13226885" y="0"/>
                </a:lnTo>
                <a:lnTo>
                  <a:pt x="13226885" y="660400"/>
                </a:lnTo>
                <a:lnTo>
                  <a:pt x="13226885" y="685800"/>
                </a:lnTo>
                <a:lnTo>
                  <a:pt x="13226885" y="1346200"/>
                </a:lnTo>
                <a:lnTo>
                  <a:pt x="12565875" y="1346200"/>
                </a:lnTo>
                <a:lnTo>
                  <a:pt x="12565875" y="685800"/>
                </a:lnTo>
                <a:lnTo>
                  <a:pt x="13226885" y="685800"/>
                </a:lnTo>
                <a:lnTo>
                  <a:pt x="13226885" y="660400"/>
                </a:lnTo>
                <a:lnTo>
                  <a:pt x="12565875" y="660400"/>
                </a:lnTo>
                <a:lnTo>
                  <a:pt x="12565875" y="0"/>
                </a:lnTo>
                <a:lnTo>
                  <a:pt x="12545022" y="0"/>
                </a:lnTo>
                <a:lnTo>
                  <a:pt x="12545022" y="660400"/>
                </a:lnTo>
                <a:lnTo>
                  <a:pt x="12545022" y="685800"/>
                </a:lnTo>
                <a:lnTo>
                  <a:pt x="12545022" y="1346200"/>
                </a:lnTo>
                <a:lnTo>
                  <a:pt x="11884012" y="1346200"/>
                </a:lnTo>
                <a:lnTo>
                  <a:pt x="11884012" y="685800"/>
                </a:lnTo>
                <a:lnTo>
                  <a:pt x="12545022" y="685800"/>
                </a:lnTo>
                <a:lnTo>
                  <a:pt x="12545022" y="660400"/>
                </a:lnTo>
                <a:lnTo>
                  <a:pt x="11884012" y="660400"/>
                </a:lnTo>
                <a:lnTo>
                  <a:pt x="11884012" y="0"/>
                </a:lnTo>
                <a:lnTo>
                  <a:pt x="11863146" y="0"/>
                </a:lnTo>
                <a:lnTo>
                  <a:pt x="11863146" y="660400"/>
                </a:lnTo>
                <a:lnTo>
                  <a:pt x="11863146" y="685800"/>
                </a:lnTo>
                <a:lnTo>
                  <a:pt x="11863146" y="1346200"/>
                </a:lnTo>
                <a:lnTo>
                  <a:pt x="11202137" y="1346200"/>
                </a:lnTo>
                <a:lnTo>
                  <a:pt x="11202137" y="685800"/>
                </a:lnTo>
                <a:lnTo>
                  <a:pt x="11863146" y="685800"/>
                </a:lnTo>
                <a:lnTo>
                  <a:pt x="11863146" y="660400"/>
                </a:lnTo>
                <a:lnTo>
                  <a:pt x="11202137" y="660400"/>
                </a:lnTo>
                <a:lnTo>
                  <a:pt x="11202137" y="0"/>
                </a:lnTo>
                <a:lnTo>
                  <a:pt x="11181283" y="0"/>
                </a:lnTo>
                <a:lnTo>
                  <a:pt x="11181283" y="660400"/>
                </a:lnTo>
                <a:lnTo>
                  <a:pt x="11181283" y="685800"/>
                </a:lnTo>
                <a:lnTo>
                  <a:pt x="11181283" y="1346200"/>
                </a:lnTo>
                <a:lnTo>
                  <a:pt x="10520274" y="1346200"/>
                </a:lnTo>
                <a:lnTo>
                  <a:pt x="10520274" y="685800"/>
                </a:lnTo>
                <a:lnTo>
                  <a:pt x="11181283" y="685800"/>
                </a:lnTo>
                <a:lnTo>
                  <a:pt x="11181283" y="660400"/>
                </a:lnTo>
                <a:lnTo>
                  <a:pt x="10520274" y="660400"/>
                </a:lnTo>
                <a:lnTo>
                  <a:pt x="10520274" y="0"/>
                </a:lnTo>
                <a:lnTo>
                  <a:pt x="10499407" y="0"/>
                </a:lnTo>
                <a:lnTo>
                  <a:pt x="10499407" y="660400"/>
                </a:lnTo>
                <a:lnTo>
                  <a:pt x="10499407" y="685800"/>
                </a:lnTo>
                <a:lnTo>
                  <a:pt x="10499407" y="1346200"/>
                </a:lnTo>
                <a:lnTo>
                  <a:pt x="9838385" y="1346200"/>
                </a:lnTo>
                <a:lnTo>
                  <a:pt x="9838385" y="685800"/>
                </a:lnTo>
                <a:lnTo>
                  <a:pt x="10499407" y="685800"/>
                </a:lnTo>
                <a:lnTo>
                  <a:pt x="10499407" y="660400"/>
                </a:lnTo>
                <a:lnTo>
                  <a:pt x="9838385" y="660400"/>
                </a:lnTo>
                <a:lnTo>
                  <a:pt x="9838385" y="0"/>
                </a:lnTo>
                <a:lnTo>
                  <a:pt x="9817519" y="0"/>
                </a:lnTo>
                <a:lnTo>
                  <a:pt x="9817519" y="660400"/>
                </a:lnTo>
                <a:lnTo>
                  <a:pt x="9817519" y="685800"/>
                </a:lnTo>
                <a:lnTo>
                  <a:pt x="9817519" y="1346200"/>
                </a:lnTo>
                <a:lnTo>
                  <a:pt x="9156509" y="1346200"/>
                </a:lnTo>
                <a:lnTo>
                  <a:pt x="9156509" y="685800"/>
                </a:lnTo>
                <a:lnTo>
                  <a:pt x="9817519" y="685800"/>
                </a:lnTo>
                <a:lnTo>
                  <a:pt x="9817519" y="660400"/>
                </a:lnTo>
                <a:lnTo>
                  <a:pt x="9156509" y="660400"/>
                </a:lnTo>
                <a:lnTo>
                  <a:pt x="9156509" y="0"/>
                </a:lnTo>
                <a:lnTo>
                  <a:pt x="9135656" y="0"/>
                </a:lnTo>
                <a:lnTo>
                  <a:pt x="9135656" y="660400"/>
                </a:lnTo>
                <a:lnTo>
                  <a:pt x="9135656" y="685800"/>
                </a:lnTo>
                <a:lnTo>
                  <a:pt x="9135656" y="1346200"/>
                </a:lnTo>
                <a:lnTo>
                  <a:pt x="8474646" y="1346200"/>
                </a:lnTo>
                <a:lnTo>
                  <a:pt x="8474646" y="685800"/>
                </a:lnTo>
                <a:lnTo>
                  <a:pt x="9135656" y="685800"/>
                </a:lnTo>
                <a:lnTo>
                  <a:pt x="9135656" y="660400"/>
                </a:lnTo>
                <a:lnTo>
                  <a:pt x="8474646" y="660400"/>
                </a:lnTo>
                <a:lnTo>
                  <a:pt x="8474646" y="0"/>
                </a:lnTo>
                <a:lnTo>
                  <a:pt x="8453780" y="0"/>
                </a:lnTo>
                <a:lnTo>
                  <a:pt x="8453780" y="660400"/>
                </a:lnTo>
                <a:lnTo>
                  <a:pt x="8453780" y="685800"/>
                </a:lnTo>
                <a:lnTo>
                  <a:pt x="8453780" y="1346200"/>
                </a:lnTo>
                <a:lnTo>
                  <a:pt x="7792783" y="1346200"/>
                </a:lnTo>
                <a:lnTo>
                  <a:pt x="7792783" y="685800"/>
                </a:lnTo>
                <a:lnTo>
                  <a:pt x="8453780" y="685800"/>
                </a:lnTo>
                <a:lnTo>
                  <a:pt x="8453780" y="660400"/>
                </a:lnTo>
                <a:lnTo>
                  <a:pt x="7792783" y="660400"/>
                </a:lnTo>
                <a:lnTo>
                  <a:pt x="7792783" y="0"/>
                </a:lnTo>
                <a:lnTo>
                  <a:pt x="7771917" y="0"/>
                </a:lnTo>
                <a:lnTo>
                  <a:pt x="7771917" y="660400"/>
                </a:lnTo>
                <a:lnTo>
                  <a:pt x="7771917" y="685800"/>
                </a:lnTo>
                <a:lnTo>
                  <a:pt x="7771917" y="1346200"/>
                </a:lnTo>
                <a:lnTo>
                  <a:pt x="7110908" y="1346200"/>
                </a:lnTo>
                <a:lnTo>
                  <a:pt x="7110908" y="685800"/>
                </a:lnTo>
                <a:lnTo>
                  <a:pt x="7771917" y="685800"/>
                </a:lnTo>
                <a:lnTo>
                  <a:pt x="7771917" y="660400"/>
                </a:lnTo>
                <a:lnTo>
                  <a:pt x="7110908" y="660400"/>
                </a:lnTo>
                <a:lnTo>
                  <a:pt x="7110908" y="0"/>
                </a:lnTo>
                <a:lnTo>
                  <a:pt x="7090042" y="0"/>
                </a:lnTo>
                <a:lnTo>
                  <a:pt x="7090042" y="660400"/>
                </a:lnTo>
                <a:lnTo>
                  <a:pt x="7090042" y="685800"/>
                </a:lnTo>
                <a:lnTo>
                  <a:pt x="7090042" y="1346200"/>
                </a:lnTo>
                <a:lnTo>
                  <a:pt x="6429045" y="1346200"/>
                </a:lnTo>
                <a:lnTo>
                  <a:pt x="6429045" y="685800"/>
                </a:lnTo>
                <a:lnTo>
                  <a:pt x="7090042" y="685800"/>
                </a:lnTo>
                <a:lnTo>
                  <a:pt x="7090042" y="660400"/>
                </a:lnTo>
                <a:lnTo>
                  <a:pt x="6429045" y="660400"/>
                </a:lnTo>
                <a:lnTo>
                  <a:pt x="6429045" y="0"/>
                </a:lnTo>
                <a:lnTo>
                  <a:pt x="6408179" y="0"/>
                </a:lnTo>
                <a:lnTo>
                  <a:pt x="6408179" y="660400"/>
                </a:lnTo>
                <a:lnTo>
                  <a:pt x="6408179" y="685800"/>
                </a:lnTo>
                <a:lnTo>
                  <a:pt x="6408179" y="1346200"/>
                </a:lnTo>
                <a:lnTo>
                  <a:pt x="5747156" y="1346200"/>
                </a:lnTo>
                <a:lnTo>
                  <a:pt x="5747156" y="685800"/>
                </a:lnTo>
                <a:lnTo>
                  <a:pt x="6408179" y="685800"/>
                </a:lnTo>
                <a:lnTo>
                  <a:pt x="6408179" y="660400"/>
                </a:lnTo>
                <a:lnTo>
                  <a:pt x="5747156" y="660400"/>
                </a:lnTo>
                <a:lnTo>
                  <a:pt x="5747156" y="0"/>
                </a:lnTo>
                <a:lnTo>
                  <a:pt x="5726290" y="0"/>
                </a:lnTo>
                <a:lnTo>
                  <a:pt x="5726290" y="660400"/>
                </a:lnTo>
                <a:lnTo>
                  <a:pt x="5726290" y="685800"/>
                </a:lnTo>
                <a:lnTo>
                  <a:pt x="5726290" y="1346200"/>
                </a:lnTo>
                <a:lnTo>
                  <a:pt x="5065280" y="1346200"/>
                </a:lnTo>
                <a:lnTo>
                  <a:pt x="5065280" y="685800"/>
                </a:lnTo>
                <a:lnTo>
                  <a:pt x="5726290" y="685800"/>
                </a:lnTo>
                <a:lnTo>
                  <a:pt x="5726290" y="660400"/>
                </a:lnTo>
                <a:lnTo>
                  <a:pt x="5065280" y="660400"/>
                </a:lnTo>
                <a:lnTo>
                  <a:pt x="5065280" y="0"/>
                </a:lnTo>
                <a:lnTo>
                  <a:pt x="5044414" y="0"/>
                </a:lnTo>
                <a:lnTo>
                  <a:pt x="5044414" y="660400"/>
                </a:lnTo>
                <a:lnTo>
                  <a:pt x="5044414" y="685800"/>
                </a:lnTo>
                <a:lnTo>
                  <a:pt x="5044414" y="1346200"/>
                </a:lnTo>
                <a:lnTo>
                  <a:pt x="4383417" y="1346200"/>
                </a:lnTo>
                <a:lnTo>
                  <a:pt x="4383417" y="685800"/>
                </a:lnTo>
                <a:lnTo>
                  <a:pt x="5044414" y="685800"/>
                </a:lnTo>
                <a:lnTo>
                  <a:pt x="5044414" y="660400"/>
                </a:lnTo>
                <a:lnTo>
                  <a:pt x="4383417" y="660400"/>
                </a:lnTo>
                <a:lnTo>
                  <a:pt x="4383417" y="0"/>
                </a:lnTo>
                <a:lnTo>
                  <a:pt x="4362551" y="0"/>
                </a:lnTo>
                <a:lnTo>
                  <a:pt x="4362551" y="660400"/>
                </a:lnTo>
                <a:lnTo>
                  <a:pt x="4362551" y="685800"/>
                </a:lnTo>
                <a:lnTo>
                  <a:pt x="4362551" y="1346200"/>
                </a:lnTo>
                <a:lnTo>
                  <a:pt x="3701542" y="1346200"/>
                </a:lnTo>
                <a:lnTo>
                  <a:pt x="3701542" y="685800"/>
                </a:lnTo>
                <a:lnTo>
                  <a:pt x="4362551" y="685800"/>
                </a:lnTo>
                <a:lnTo>
                  <a:pt x="4362551" y="660400"/>
                </a:lnTo>
                <a:lnTo>
                  <a:pt x="3701542" y="660400"/>
                </a:lnTo>
                <a:lnTo>
                  <a:pt x="3701542" y="0"/>
                </a:lnTo>
                <a:lnTo>
                  <a:pt x="3680676" y="0"/>
                </a:lnTo>
                <a:lnTo>
                  <a:pt x="3680676" y="660400"/>
                </a:lnTo>
                <a:lnTo>
                  <a:pt x="3680676" y="685800"/>
                </a:lnTo>
                <a:lnTo>
                  <a:pt x="3680676" y="1346200"/>
                </a:lnTo>
                <a:lnTo>
                  <a:pt x="3019679" y="1346200"/>
                </a:lnTo>
                <a:lnTo>
                  <a:pt x="3019679" y="685800"/>
                </a:lnTo>
                <a:lnTo>
                  <a:pt x="3680676" y="685800"/>
                </a:lnTo>
                <a:lnTo>
                  <a:pt x="3680676" y="660400"/>
                </a:lnTo>
                <a:lnTo>
                  <a:pt x="3019679" y="660400"/>
                </a:lnTo>
                <a:lnTo>
                  <a:pt x="3019679" y="0"/>
                </a:lnTo>
                <a:lnTo>
                  <a:pt x="2998813" y="0"/>
                </a:lnTo>
                <a:lnTo>
                  <a:pt x="2998813" y="660400"/>
                </a:lnTo>
                <a:lnTo>
                  <a:pt x="2998813" y="685800"/>
                </a:lnTo>
                <a:lnTo>
                  <a:pt x="2998813" y="1346200"/>
                </a:lnTo>
                <a:lnTo>
                  <a:pt x="2337790" y="1346200"/>
                </a:lnTo>
                <a:lnTo>
                  <a:pt x="2337790" y="685800"/>
                </a:lnTo>
                <a:lnTo>
                  <a:pt x="2998813" y="685800"/>
                </a:lnTo>
                <a:lnTo>
                  <a:pt x="2998813" y="660400"/>
                </a:lnTo>
                <a:lnTo>
                  <a:pt x="2337790" y="660400"/>
                </a:lnTo>
                <a:lnTo>
                  <a:pt x="2337790" y="0"/>
                </a:lnTo>
                <a:lnTo>
                  <a:pt x="2316924" y="0"/>
                </a:lnTo>
                <a:lnTo>
                  <a:pt x="2316924" y="660400"/>
                </a:lnTo>
                <a:lnTo>
                  <a:pt x="2316924" y="685800"/>
                </a:lnTo>
                <a:lnTo>
                  <a:pt x="2316924" y="1346200"/>
                </a:lnTo>
                <a:lnTo>
                  <a:pt x="1655914" y="1346200"/>
                </a:lnTo>
                <a:lnTo>
                  <a:pt x="1655914" y="685800"/>
                </a:lnTo>
                <a:lnTo>
                  <a:pt x="2316924" y="685800"/>
                </a:lnTo>
                <a:lnTo>
                  <a:pt x="2316924" y="660400"/>
                </a:lnTo>
                <a:lnTo>
                  <a:pt x="1655914" y="660400"/>
                </a:lnTo>
                <a:lnTo>
                  <a:pt x="1655914" y="0"/>
                </a:lnTo>
                <a:lnTo>
                  <a:pt x="1635061" y="0"/>
                </a:lnTo>
                <a:lnTo>
                  <a:pt x="1635061" y="660400"/>
                </a:lnTo>
                <a:lnTo>
                  <a:pt x="1635061" y="685800"/>
                </a:lnTo>
                <a:lnTo>
                  <a:pt x="1635061" y="1346200"/>
                </a:lnTo>
                <a:lnTo>
                  <a:pt x="974051" y="1346200"/>
                </a:lnTo>
                <a:lnTo>
                  <a:pt x="974051" y="685800"/>
                </a:lnTo>
                <a:lnTo>
                  <a:pt x="1635061" y="685800"/>
                </a:lnTo>
                <a:lnTo>
                  <a:pt x="1635061" y="660400"/>
                </a:lnTo>
                <a:lnTo>
                  <a:pt x="974051" y="660400"/>
                </a:lnTo>
                <a:lnTo>
                  <a:pt x="974051" y="0"/>
                </a:lnTo>
                <a:lnTo>
                  <a:pt x="953185" y="0"/>
                </a:lnTo>
                <a:lnTo>
                  <a:pt x="953185" y="660400"/>
                </a:lnTo>
                <a:lnTo>
                  <a:pt x="953185" y="685800"/>
                </a:lnTo>
                <a:lnTo>
                  <a:pt x="953185" y="1346200"/>
                </a:lnTo>
                <a:lnTo>
                  <a:pt x="292188" y="1346200"/>
                </a:lnTo>
                <a:lnTo>
                  <a:pt x="292188" y="685800"/>
                </a:lnTo>
                <a:lnTo>
                  <a:pt x="953185" y="685800"/>
                </a:lnTo>
                <a:lnTo>
                  <a:pt x="953185" y="660400"/>
                </a:lnTo>
                <a:lnTo>
                  <a:pt x="292188" y="660400"/>
                </a:lnTo>
                <a:lnTo>
                  <a:pt x="292188" y="0"/>
                </a:lnTo>
                <a:lnTo>
                  <a:pt x="271322" y="0"/>
                </a:lnTo>
                <a:lnTo>
                  <a:pt x="271322" y="660400"/>
                </a:lnTo>
                <a:lnTo>
                  <a:pt x="0" y="660400"/>
                </a:lnTo>
                <a:lnTo>
                  <a:pt x="0" y="685800"/>
                </a:lnTo>
                <a:lnTo>
                  <a:pt x="271322" y="685800"/>
                </a:lnTo>
                <a:lnTo>
                  <a:pt x="271322" y="1346200"/>
                </a:lnTo>
                <a:lnTo>
                  <a:pt x="0" y="1346200"/>
                </a:lnTo>
                <a:lnTo>
                  <a:pt x="0" y="1358900"/>
                </a:lnTo>
                <a:lnTo>
                  <a:pt x="271322" y="1358900"/>
                </a:lnTo>
                <a:lnTo>
                  <a:pt x="271322" y="2019300"/>
                </a:lnTo>
                <a:lnTo>
                  <a:pt x="292188" y="2019300"/>
                </a:lnTo>
                <a:lnTo>
                  <a:pt x="292188" y="1358900"/>
                </a:lnTo>
                <a:lnTo>
                  <a:pt x="953185" y="1358900"/>
                </a:lnTo>
                <a:lnTo>
                  <a:pt x="953185" y="2019300"/>
                </a:lnTo>
                <a:lnTo>
                  <a:pt x="974051" y="2019300"/>
                </a:lnTo>
                <a:lnTo>
                  <a:pt x="974051" y="1358900"/>
                </a:lnTo>
                <a:lnTo>
                  <a:pt x="1635061" y="1358900"/>
                </a:lnTo>
                <a:lnTo>
                  <a:pt x="1635061" y="2019300"/>
                </a:lnTo>
                <a:lnTo>
                  <a:pt x="1655914" y="2019300"/>
                </a:lnTo>
                <a:lnTo>
                  <a:pt x="1655914" y="1358900"/>
                </a:lnTo>
                <a:lnTo>
                  <a:pt x="2316924" y="1358900"/>
                </a:lnTo>
                <a:lnTo>
                  <a:pt x="2316924" y="2019300"/>
                </a:lnTo>
                <a:lnTo>
                  <a:pt x="2337790" y="2019300"/>
                </a:lnTo>
                <a:lnTo>
                  <a:pt x="2337790" y="1358900"/>
                </a:lnTo>
                <a:lnTo>
                  <a:pt x="2998813" y="1358900"/>
                </a:lnTo>
                <a:lnTo>
                  <a:pt x="2998813" y="2019300"/>
                </a:lnTo>
                <a:lnTo>
                  <a:pt x="3019679" y="2019300"/>
                </a:lnTo>
                <a:lnTo>
                  <a:pt x="3019679" y="1358900"/>
                </a:lnTo>
                <a:lnTo>
                  <a:pt x="3680676" y="1358900"/>
                </a:lnTo>
                <a:lnTo>
                  <a:pt x="3680676" y="2019300"/>
                </a:lnTo>
                <a:lnTo>
                  <a:pt x="3701542" y="2019300"/>
                </a:lnTo>
                <a:lnTo>
                  <a:pt x="3701542" y="1358900"/>
                </a:lnTo>
                <a:lnTo>
                  <a:pt x="4362551" y="1358900"/>
                </a:lnTo>
                <a:lnTo>
                  <a:pt x="4362551" y="2019300"/>
                </a:lnTo>
                <a:lnTo>
                  <a:pt x="4383417" y="2019300"/>
                </a:lnTo>
                <a:lnTo>
                  <a:pt x="4383417" y="1358900"/>
                </a:lnTo>
                <a:lnTo>
                  <a:pt x="5044414" y="1358900"/>
                </a:lnTo>
                <a:lnTo>
                  <a:pt x="5044414" y="2019300"/>
                </a:lnTo>
                <a:lnTo>
                  <a:pt x="5065280" y="2019300"/>
                </a:lnTo>
                <a:lnTo>
                  <a:pt x="5065280" y="1358900"/>
                </a:lnTo>
                <a:lnTo>
                  <a:pt x="5726290" y="1358900"/>
                </a:lnTo>
                <a:lnTo>
                  <a:pt x="5726290" y="2019300"/>
                </a:lnTo>
                <a:lnTo>
                  <a:pt x="5747156" y="2019300"/>
                </a:lnTo>
                <a:lnTo>
                  <a:pt x="5747156" y="1358900"/>
                </a:lnTo>
                <a:lnTo>
                  <a:pt x="6408179" y="1358900"/>
                </a:lnTo>
                <a:lnTo>
                  <a:pt x="6408179" y="2019300"/>
                </a:lnTo>
                <a:lnTo>
                  <a:pt x="6429045" y="2019300"/>
                </a:lnTo>
                <a:lnTo>
                  <a:pt x="6429045" y="1358900"/>
                </a:lnTo>
                <a:lnTo>
                  <a:pt x="7090042" y="1358900"/>
                </a:lnTo>
                <a:lnTo>
                  <a:pt x="7090042" y="2019300"/>
                </a:lnTo>
                <a:lnTo>
                  <a:pt x="7110908" y="2019300"/>
                </a:lnTo>
                <a:lnTo>
                  <a:pt x="7110908" y="1358900"/>
                </a:lnTo>
                <a:lnTo>
                  <a:pt x="7771917" y="1358900"/>
                </a:lnTo>
                <a:lnTo>
                  <a:pt x="7771917" y="2019300"/>
                </a:lnTo>
                <a:lnTo>
                  <a:pt x="7792783" y="2019300"/>
                </a:lnTo>
                <a:lnTo>
                  <a:pt x="7792783" y="1358900"/>
                </a:lnTo>
                <a:lnTo>
                  <a:pt x="8453780" y="1358900"/>
                </a:lnTo>
                <a:lnTo>
                  <a:pt x="8453780" y="2019300"/>
                </a:lnTo>
                <a:lnTo>
                  <a:pt x="8474646" y="2019300"/>
                </a:lnTo>
                <a:lnTo>
                  <a:pt x="8474646" y="1358900"/>
                </a:lnTo>
                <a:lnTo>
                  <a:pt x="9135656" y="1358900"/>
                </a:lnTo>
                <a:lnTo>
                  <a:pt x="9135656" y="2019300"/>
                </a:lnTo>
                <a:lnTo>
                  <a:pt x="9156509" y="2019300"/>
                </a:lnTo>
                <a:lnTo>
                  <a:pt x="9156509" y="1358900"/>
                </a:lnTo>
                <a:lnTo>
                  <a:pt x="9817519" y="1358900"/>
                </a:lnTo>
                <a:lnTo>
                  <a:pt x="9817519" y="2019300"/>
                </a:lnTo>
                <a:lnTo>
                  <a:pt x="9838385" y="2019300"/>
                </a:lnTo>
                <a:lnTo>
                  <a:pt x="9838385" y="1358900"/>
                </a:lnTo>
                <a:lnTo>
                  <a:pt x="18287988" y="1358900"/>
                </a:lnTo>
                <a:lnTo>
                  <a:pt x="18287988" y="1346200"/>
                </a:lnTo>
                <a:lnTo>
                  <a:pt x="18020869" y="1346200"/>
                </a:lnTo>
                <a:lnTo>
                  <a:pt x="18020869" y="685800"/>
                </a:lnTo>
                <a:lnTo>
                  <a:pt x="18287988" y="685800"/>
                </a:lnTo>
                <a:lnTo>
                  <a:pt x="18287988" y="6604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7874012"/>
            <a:ext cx="18288000" cy="2400300"/>
          </a:xfrm>
          <a:custGeom>
            <a:avLst/>
            <a:gdLst/>
            <a:ahLst/>
            <a:cxnLst/>
            <a:rect l="l" t="t" r="r" b="b"/>
            <a:pathLst>
              <a:path w="18288000" h="2400300">
                <a:moveTo>
                  <a:pt x="18287988" y="660400"/>
                </a:moveTo>
                <a:lnTo>
                  <a:pt x="18020869" y="660400"/>
                </a:lnTo>
                <a:lnTo>
                  <a:pt x="18020869" y="0"/>
                </a:lnTo>
                <a:lnTo>
                  <a:pt x="18000015" y="0"/>
                </a:lnTo>
                <a:lnTo>
                  <a:pt x="18000015" y="2032000"/>
                </a:lnTo>
                <a:lnTo>
                  <a:pt x="17339006" y="2032000"/>
                </a:lnTo>
                <a:lnTo>
                  <a:pt x="17339006" y="1371600"/>
                </a:lnTo>
                <a:lnTo>
                  <a:pt x="18000015" y="1371600"/>
                </a:lnTo>
                <a:lnTo>
                  <a:pt x="18000015" y="1346200"/>
                </a:lnTo>
                <a:lnTo>
                  <a:pt x="17339006" y="1346200"/>
                </a:lnTo>
                <a:lnTo>
                  <a:pt x="17339006" y="685800"/>
                </a:lnTo>
                <a:lnTo>
                  <a:pt x="18000015" y="685800"/>
                </a:lnTo>
                <a:lnTo>
                  <a:pt x="18000015" y="660400"/>
                </a:lnTo>
                <a:lnTo>
                  <a:pt x="17339006" y="660400"/>
                </a:lnTo>
                <a:lnTo>
                  <a:pt x="17339006" y="0"/>
                </a:lnTo>
                <a:lnTo>
                  <a:pt x="17318139" y="0"/>
                </a:lnTo>
                <a:lnTo>
                  <a:pt x="17318139" y="2032000"/>
                </a:lnTo>
                <a:lnTo>
                  <a:pt x="16657117" y="2032000"/>
                </a:lnTo>
                <a:lnTo>
                  <a:pt x="16657117" y="1371600"/>
                </a:lnTo>
                <a:lnTo>
                  <a:pt x="17318139" y="1371600"/>
                </a:lnTo>
                <a:lnTo>
                  <a:pt x="17318139" y="1346200"/>
                </a:lnTo>
                <a:lnTo>
                  <a:pt x="16657117" y="1346200"/>
                </a:lnTo>
                <a:lnTo>
                  <a:pt x="16657117" y="685800"/>
                </a:lnTo>
                <a:lnTo>
                  <a:pt x="17318139" y="685800"/>
                </a:lnTo>
                <a:lnTo>
                  <a:pt x="17318139" y="660400"/>
                </a:lnTo>
                <a:lnTo>
                  <a:pt x="16657117" y="660400"/>
                </a:lnTo>
                <a:lnTo>
                  <a:pt x="16657117" y="0"/>
                </a:lnTo>
                <a:lnTo>
                  <a:pt x="16636251" y="0"/>
                </a:lnTo>
                <a:lnTo>
                  <a:pt x="16636251" y="2032000"/>
                </a:lnTo>
                <a:lnTo>
                  <a:pt x="15975241" y="2032000"/>
                </a:lnTo>
                <a:lnTo>
                  <a:pt x="15975241" y="1371600"/>
                </a:lnTo>
                <a:lnTo>
                  <a:pt x="16636251" y="1371600"/>
                </a:lnTo>
                <a:lnTo>
                  <a:pt x="16636251" y="1346200"/>
                </a:lnTo>
                <a:lnTo>
                  <a:pt x="15975241" y="1346200"/>
                </a:lnTo>
                <a:lnTo>
                  <a:pt x="15975241" y="685800"/>
                </a:lnTo>
                <a:lnTo>
                  <a:pt x="16636251" y="685800"/>
                </a:lnTo>
                <a:lnTo>
                  <a:pt x="16636251" y="660400"/>
                </a:lnTo>
                <a:lnTo>
                  <a:pt x="15975241" y="660400"/>
                </a:lnTo>
                <a:lnTo>
                  <a:pt x="15975241" y="0"/>
                </a:lnTo>
                <a:lnTo>
                  <a:pt x="15954388" y="0"/>
                </a:lnTo>
                <a:lnTo>
                  <a:pt x="15954388" y="2032000"/>
                </a:lnTo>
                <a:lnTo>
                  <a:pt x="15293378" y="2032000"/>
                </a:lnTo>
                <a:lnTo>
                  <a:pt x="15293378" y="1371600"/>
                </a:lnTo>
                <a:lnTo>
                  <a:pt x="15954388" y="1371600"/>
                </a:lnTo>
                <a:lnTo>
                  <a:pt x="15954388" y="1346200"/>
                </a:lnTo>
                <a:lnTo>
                  <a:pt x="15293378" y="1346200"/>
                </a:lnTo>
                <a:lnTo>
                  <a:pt x="15293378" y="685800"/>
                </a:lnTo>
                <a:lnTo>
                  <a:pt x="15954388" y="685800"/>
                </a:lnTo>
                <a:lnTo>
                  <a:pt x="15954388" y="660400"/>
                </a:lnTo>
                <a:lnTo>
                  <a:pt x="15293378" y="660400"/>
                </a:lnTo>
                <a:lnTo>
                  <a:pt x="15293378" y="0"/>
                </a:lnTo>
                <a:lnTo>
                  <a:pt x="15272512" y="0"/>
                </a:lnTo>
                <a:lnTo>
                  <a:pt x="15272512" y="2032000"/>
                </a:lnTo>
                <a:lnTo>
                  <a:pt x="14611503" y="2032000"/>
                </a:lnTo>
                <a:lnTo>
                  <a:pt x="14611503" y="1371600"/>
                </a:lnTo>
                <a:lnTo>
                  <a:pt x="15272512" y="1371600"/>
                </a:lnTo>
                <a:lnTo>
                  <a:pt x="15272512" y="1346200"/>
                </a:lnTo>
                <a:lnTo>
                  <a:pt x="14611503" y="1346200"/>
                </a:lnTo>
                <a:lnTo>
                  <a:pt x="14611503" y="685800"/>
                </a:lnTo>
                <a:lnTo>
                  <a:pt x="15272512" y="685800"/>
                </a:lnTo>
                <a:lnTo>
                  <a:pt x="15272512" y="660400"/>
                </a:lnTo>
                <a:lnTo>
                  <a:pt x="14611503" y="660400"/>
                </a:lnTo>
                <a:lnTo>
                  <a:pt x="14611503" y="0"/>
                </a:lnTo>
                <a:lnTo>
                  <a:pt x="14590649" y="0"/>
                </a:lnTo>
                <a:lnTo>
                  <a:pt x="14590649" y="2032000"/>
                </a:lnTo>
                <a:lnTo>
                  <a:pt x="13929640" y="2032000"/>
                </a:lnTo>
                <a:lnTo>
                  <a:pt x="13929640" y="1371600"/>
                </a:lnTo>
                <a:lnTo>
                  <a:pt x="14590649" y="1371600"/>
                </a:lnTo>
                <a:lnTo>
                  <a:pt x="14590649" y="1346200"/>
                </a:lnTo>
                <a:lnTo>
                  <a:pt x="13929640" y="1346200"/>
                </a:lnTo>
                <a:lnTo>
                  <a:pt x="13929640" y="685800"/>
                </a:lnTo>
                <a:lnTo>
                  <a:pt x="14590649" y="685800"/>
                </a:lnTo>
                <a:lnTo>
                  <a:pt x="14590649" y="660400"/>
                </a:lnTo>
                <a:lnTo>
                  <a:pt x="13929640" y="660400"/>
                </a:lnTo>
                <a:lnTo>
                  <a:pt x="13929640" y="0"/>
                </a:lnTo>
                <a:lnTo>
                  <a:pt x="13908773" y="0"/>
                </a:lnTo>
                <a:lnTo>
                  <a:pt x="13908773" y="2032000"/>
                </a:lnTo>
                <a:lnTo>
                  <a:pt x="13247751" y="2032000"/>
                </a:lnTo>
                <a:lnTo>
                  <a:pt x="13247751" y="1371600"/>
                </a:lnTo>
                <a:lnTo>
                  <a:pt x="13908773" y="1371600"/>
                </a:lnTo>
                <a:lnTo>
                  <a:pt x="13908773" y="1346200"/>
                </a:lnTo>
                <a:lnTo>
                  <a:pt x="13247751" y="1346200"/>
                </a:lnTo>
                <a:lnTo>
                  <a:pt x="13247751" y="685800"/>
                </a:lnTo>
                <a:lnTo>
                  <a:pt x="13908773" y="685800"/>
                </a:lnTo>
                <a:lnTo>
                  <a:pt x="13908773" y="660400"/>
                </a:lnTo>
                <a:lnTo>
                  <a:pt x="13247751" y="660400"/>
                </a:lnTo>
                <a:lnTo>
                  <a:pt x="13247751" y="0"/>
                </a:lnTo>
                <a:lnTo>
                  <a:pt x="13226885" y="0"/>
                </a:lnTo>
                <a:lnTo>
                  <a:pt x="13226885" y="2032000"/>
                </a:lnTo>
                <a:lnTo>
                  <a:pt x="12565875" y="2032000"/>
                </a:lnTo>
                <a:lnTo>
                  <a:pt x="12565875" y="1371600"/>
                </a:lnTo>
                <a:lnTo>
                  <a:pt x="13226885" y="1371600"/>
                </a:lnTo>
                <a:lnTo>
                  <a:pt x="13226885" y="1346200"/>
                </a:lnTo>
                <a:lnTo>
                  <a:pt x="12565875" y="1346200"/>
                </a:lnTo>
                <a:lnTo>
                  <a:pt x="12565875" y="685800"/>
                </a:lnTo>
                <a:lnTo>
                  <a:pt x="13226885" y="685800"/>
                </a:lnTo>
                <a:lnTo>
                  <a:pt x="13226885" y="660400"/>
                </a:lnTo>
                <a:lnTo>
                  <a:pt x="12565875" y="660400"/>
                </a:lnTo>
                <a:lnTo>
                  <a:pt x="12565875" y="0"/>
                </a:lnTo>
                <a:lnTo>
                  <a:pt x="12545022" y="0"/>
                </a:lnTo>
                <a:lnTo>
                  <a:pt x="12545022" y="2032000"/>
                </a:lnTo>
                <a:lnTo>
                  <a:pt x="11884012" y="2032000"/>
                </a:lnTo>
                <a:lnTo>
                  <a:pt x="11884012" y="1371600"/>
                </a:lnTo>
                <a:lnTo>
                  <a:pt x="12545022" y="1371600"/>
                </a:lnTo>
                <a:lnTo>
                  <a:pt x="12545022" y="1346200"/>
                </a:lnTo>
                <a:lnTo>
                  <a:pt x="11884012" y="1346200"/>
                </a:lnTo>
                <a:lnTo>
                  <a:pt x="11884012" y="685800"/>
                </a:lnTo>
                <a:lnTo>
                  <a:pt x="12545022" y="685800"/>
                </a:lnTo>
                <a:lnTo>
                  <a:pt x="12545022" y="660400"/>
                </a:lnTo>
                <a:lnTo>
                  <a:pt x="11884012" y="660400"/>
                </a:lnTo>
                <a:lnTo>
                  <a:pt x="11884012" y="0"/>
                </a:lnTo>
                <a:lnTo>
                  <a:pt x="11863146" y="0"/>
                </a:lnTo>
                <a:lnTo>
                  <a:pt x="11863146" y="2032000"/>
                </a:lnTo>
                <a:lnTo>
                  <a:pt x="11202137" y="2032000"/>
                </a:lnTo>
                <a:lnTo>
                  <a:pt x="11202137" y="1371600"/>
                </a:lnTo>
                <a:lnTo>
                  <a:pt x="11863146" y="1371600"/>
                </a:lnTo>
                <a:lnTo>
                  <a:pt x="11863146" y="1346200"/>
                </a:lnTo>
                <a:lnTo>
                  <a:pt x="11202137" y="1346200"/>
                </a:lnTo>
                <a:lnTo>
                  <a:pt x="11202137" y="685800"/>
                </a:lnTo>
                <a:lnTo>
                  <a:pt x="11863146" y="685800"/>
                </a:lnTo>
                <a:lnTo>
                  <a:pt x="11863146" y="660400"/>
                </a:lnTo>
                <a:lnTo>
                  <a:pt x="11202137" y="660400"/>
                </a:lnTo>
                <a:lnTo>
                  <a:pt x="11202137" y="0"/>
                </a:lnTo>
                <a:lnTo>
                  <a:pt x="11181283" y="0"/>
                </a:lnTo>
                <a:lnTo>
                  <a:pt x="11181283" y="2032000"/>
                </a:lnTo>
                <a:lnTo>
                  <a:pt x="10520274" y="2032000"/>
                </a:lnTo>
                <a:lnTo>
                  <a:pt x="10520274" y="1371600"/>
                </a:lnTo>
                <a:lnTo>
                  <a:pt x="11181283" y="1371600"/>
                </a:lnTo>
                <a:lnTo>
                  <a:pt x="11181283" y="1346200"/>
                </a:lnTo>
                <a:lnTo>
                  <a:pt x="10520274" y="1346200"/>
                </a:lnTo>
                <a:lnTo>
                  <a:pt x="10520274" y="685800"/>
                </a:lnTo>
                <a:lnTo>
                  <a:pt x="11181283" y="685800"/>
                </a:lnTo>
                <a:lnTo>
                  <a:pt x="11181283" y="660400"/>
                </a:lnTo>
                <a:lnTo>
                  <a:pt x="10520274" y="660400"/>
                </a:lnTo>
                <a:lnTo>
                  <a:pt x="10520274" y="0"/>
                </a:lnTo>
                <a:lnTo>
                  <a:pt x="10499407" y="0"/>
                </a:lnTo>
                <a:lnTo>
                  <a:pt x="10499407" y="2032000"/>
                </a:lnTo>
                <a:lnTo>
                  <a:pt x="9838385" y="2032000"/>
                </a:lnTo>
                <a:lnTo>
                  <a:pt x="9838385" y="1371600"/>
                </a:lnTo>
                <a:lnTo>
                  <a:pt x="10499407" y="1371600"/>
                </a:lnTo>
                <a:lnTo>
                  <a:pt x="10499407" y="1346200"/>
                </a:lnTo>
                <a:lnTo>
                  <a:pt x="9838385" y="1346200"/>
                </a:lnTo>
                <a:lnTo>
                  <a:pt x="9838385" y="685800"/>
                </a:lnTo>
                <a:lnTo>
                  <a:pt x="10499407" y="685800"/>
                </a:lnTo>
                <a:lnTo>
                  <a:pt x="10499407" y="660400"/>
                </a:lnTo>
                <a:lnTo>
                  <a:pt x="9838385" y="660400"/>
                </a:lnTo>
                <a:lnTo>
                  <a:pt x="9838385" y="0"/>
                </a:lnTo>
                <a:lnTo>
                  <a:pt x="9817519" y="0"/>
                </a:lnTo>
                <a:lnTo>
                  <a:pt x="9817519" y="2032000"/>
                </a:lnTo>
                <a:lnTo>
                  <a:pt x="9156509" y="2032000"/>
                </a:lnTo>
                <a:lnTo>
                  <a:pt x="9156509" y="1371600"/>
                </a:lnTo>
                <a:lnTo>
                  <a:pt x="9817519" y="1371600"/>
                </a:lnTo>
                <a:lnTo>
                  <a:pt x="9817519" y="1346200"/>
                </a:lnTo>
                <a:lnTo>
                  <a:pt x="9156509" y="1346200"/>
                </a:lnTo>
                <a:lnTo>
                  <a:pt x="9156509" y="685800"/>
                </a:lnTo>
                <a:lnTo>
                  <a:pt x="9817519" y="685800"/>
                </a:lnTo>
                <a:lnTo>
                  <a:pt x="9817519" y="660400"/>
                </a:lnTo>
                <a:lnTo>
                  <a:pt x="9135656" y="660400"/>
                </a:lnTo>
                <a:lnTo>
                  <a:pt x="9135656" y="685800"/>
                </a:lnTo>
                <a:lnTo>
                  <a:pt x="9135656" y="1346200"/>
                </a:lnTo>
                <a:lnTo>
                  <a:pt x="9135656" y="1371600"/>
                </a:lnTo>
                <a:lnTo>
                  <a:pt x="9135656" y="2032000"/>
                </a:lnTo>
                <a:lnTo>
                  <a:pt x="8474646" y="2032000"/>
                </a:lnTo>
                <a:lnTo>
                  <a:pt x="8474646" y="1371600"/>
                </a:lnTo>
                <a:lnTo>
                  <a:pt x="9135656" y="1371600"/>
                </a:lnTo>
                <a:lnTo>
                  <a:pt x="9135656" y="1346200"/>
                </a:lnTo>
                <a:lnTo>
                  <a:pt x="8474646" y="1346200"/>
                </a:lnTo>
                <a:lnTo>
                  <a:pt x="8474646" y="685800"/>
                </a:lnTo>
                <a:lnTo>
                  <a:pt x="9135656" y="685800"/>
                </a:lnTo>
                <a:lnTo>
                  <a:pt x="9135656" y="660400"/>
                </a:lnTo>
                <a:lnTo>
                  <a:pt x="8453780" y="660400"/>
                </a:lnTo>
                <a:lnTo>
                  <a:pt x="8453780" y="685800"/>
                </a:lnTo>
                <a:lnTo>
                  <a:pt x="8453780" y="1346200"/>
                </a:lnTo>
                <a:lnTo>
                  <a:pt x="8453780" y="1371600"/>
                </a:lnTo>
                <a:lnTo>
                  <a:pt x="8453780" y="2032000"/>
                </a:lnTo>
                <a:lnTo>
                  <a:pt x="7792783" y="2032000"/>
                </a:lnTo>
                <a:lnTo>
                  <a:pt x="7792783" y="1371600"/>
                </a:lnTo>
                <a:lnTo>
                  <a:pt x="8453780" y="1371600"/>
                </a:lnTo>
                <a:lnTo>
                  <a:pt x="8453780" y="1346200"/>
                </a:lnTo>
                <a:lnTo>
                  <a:pt x="7792783" y="1346200"/>
                </a:lnTo>
                <a:lnTo>
                  <a:pt x="7792783" y="685800"/>
                </a:lnTo>
                <a:lnTo>
                  <a:pt x="8453780" y="685800"/>
                </a:lnTo>
                <a:lnTo>
                  <a:pt x="8453780" y="660400"/>
                </a:lnTo>
                <a:lnTo>
                  <a:pt x="7771917" y="660400"/>
                </a:lnTo>
                <a:lnTo>
                  <a:pt x="7771917" y="685800"/>
                </a:lnTo>
                <a:lnTo>
                  <a:pt x="7771917" y="1346200"/>
                </a:lnTo>
                <a:lnTo>
                  <a:pt x="7771917" y="1371600"/>
                </a:lnTo>
                <a:lnTo>
                  <a:pt x="7771917" y="2032000"/>
                </a:lnTo>
                <a:lnTo>
                  <a:pt x="7110908" y="2032000"/>
                </a:lnTo>
                <a:lnTo>
                  <a:pt x="7110908" y="1371600"/>
                </a:lnTo>
                <a:lnTo>
                  <a:pt x="7771917" y="1371600"/>
                </a:lnTo>
                <a:lnTo>
                  <a:pt x="7771917" y="1346200"/>
                </a:lnTo>
                <a:lnTo>
                  <a:pt x="7110908" y="1346200"/>
                </a:lnTo>
                <a:lnTo>
                  <a:pt x="7110908" y="685800"/>
                </a:lnTo>
                <a:lnTo>
                  <a:pt x="7771917" y="685800"/>
                </a:lnTo>
                <a:lnTo>
                  <a:pt x="7771917" y="660400"/>
                </a:lnTo>
                <a:lnTo>
                  <a:pt x="7090042" y="660400"/>
                </a:lnTo>
                <a:lnTo>
                  <a:pt x="7090042" y="685800"/>
                </a:lnTo>
                <a:lnTo>
                  <a:pt x="7090042" y="1346200"/>
                </a:lnTo>
                <a:lnTo>
                  <a:pt x="7090042" y="1371600"/>
                </a:lnTo>
                <a:lnTo>
                  <a:pt x="7090042" y="2032000"/>
                </a:lnTo>
                <a:lnTo>
                  <a:pt x="6429045" y="2032000"/>
                </a:lnTo>
                <a:lnTo>
                  <a:pt x="6429045" y="1371600"/>
                </a:lnTo>
                <a:lnTo>
                  <a:pt x="7090042" y="1371600"/>
                </a:lnTo>
                <a:lnTo>
                  <a:pt x="7090042" y="1346200"/>
                </a:lnTo>
                <a:lnTo>
                  <a:pt x="6429045" y="1346200"/>
                </a:lnTo>
                <a:lnTo>
                  <a:pt x="6429045" y="685800"/>
                </a:lnTo>
                <a:lnTo>
                  <a:pt x="7090042" y="685800"/>
                </a:lnTo>
                <a:lnTo>
                  <a:pt x="7090042" y="660400"/>
                </a:lnTo>
                <a:lnTo>
                  <a:pt x="6408179" y="660400"/>
                </a:lnTo>
                <a:lnTo>
                  <a:pt x="6408179" y="685800"/>
                </a:lnTo>
                <a:lnTo>
                  <a:pt x="6408179" y="1346200"/>
                </a:lnTo>
                <a:lnTo>
                  <a:pt x="6408179" y="1371600"/>
                </a:lnTo>
                <a:lnTo>
                  <a:pt x="6408179" y="2032000"/>
                </a:lnTo>
                <a:lnTo>
                  <a:pt x="5747156" y="2032000"/>
                </a:lnTo>
                <a:lnTo>
                  <a:pt x="5747156" y="1371600"/>
                </a:lnTo>
                <a:lnTo>
                  <a:pt x="6408179" y="1371600"/>
                </a:lnTo>
                <a:lnTo>
                  <a:pt x="6408179" y="1346200"/>
                </a:lnTo>
                <a:lnTo>
                  <a:pt x="5747156" y="1346200"/>
                </a:lnTo>
                <a:lnTo>
                  <a:pt x="5747156" y="685800"/>
                </a:lnTo>
                <a:lnTo>
                  <a:pt x="6408179" y="685800"/>
                </a:lnTo>
                <a:lnTo>
                  <a:pt x="6408179" y="660400"/>
                </a:lnTo>
                <a:lnTo>
                  <a:pt x="5726290" y="660400"/>
                </a:lnTo>
                <a:lnTo>
                  <a:pt x="5726290" y="685800"/>
                </a:lnTo>
                <a:lnTo>
                  <a:pt x="5726290" y="1346200"/>
                </a:lnTo>
                <a:lnTo>
                  <a:pt x="5726290" y="1371600"/>
                </a:lnTo>
                <a:lnTo>
                  <a:pt x="5726290" y="2032000"/>
                </a:lnTo>
                <a:lnTo>
                  <a:pt x="5065280" y="2032000"/>
                </a:lnTo>
                <a:lnTo>
                  <a:pt x="5065280" y="1371600"/>
                </a:lnTo>
                <a:lnTo>
                  <a:pt x="5726290" y="1371600"/>
                </a:lnTo>
                <a:lnTo>
                  <a:pt x="5726290" y="1346200"/>
                </a:lnTo>
                <a:lnTo>
                  <a:pt x="5065280" y="1346200"/>
                </a:lnTo>
                <a:lnTo>
                  <a:pt x="5065280" y="685800"/>
                </a:lnTo>
                <a:lnTo>
                  <a:pt x="5726290" y="685800"/>
                </a:lnTo>
                <a:lnTo>
                  <a:pt x="5726290" y="660400"/>
                </a:lnTo>
                <a:lnTo>
                  <a:pt x="5044414" y="660400"/>
                </a:lnTo>
                <a:lnTo>
                  <a:pt x="5044414" y="685800"/>
                </a:lnTo>
                <a:lnTo>
                  <a:pt x="5044414" y="1346200"/>
                </a:lnTo>
                <a:lnTo>
                  <a:pt x="5044414" y="1371600"/>
                </a:lnTo>
                <a:lnTo>
                  <a:pt x="5044414" y="2032000"/>
                </a:lnTo>
                <a:lnTo>
                  <a:pt x="4383417" y="2032000"/>
                </a:lnTo>
                <a:lnTo>
                  <a:pt x="4383417" y="1371600"/>
                </a:lnTo>
                <a:lnTo>
                  <a:pt x="5044414" y="1371600"/>
                </a:lnTo>
                <a:lnTo>
                  <a:pt x="5044414" y="1346200"/>
                </a:lnTo>
                <a:lnTo>
                  <a:pt x="4383417" y="1346200"/>
                </a:lnTo>
                <a:lnTo>
                  <a:pt x="4383417" y="685800"/>
                </a:lnTo>
                <a:lnTo>
                  <a:pt x="5044414" y="685800"/>
                </a:lnTo>
                <a:lnTo>
                  <a:pt x="5044414" y="660400"/>
                </a:lnTo>
                <a:lnTo>
                  <a:pt x="4362551" y="660400"/>
                </a:lnTo>
                <a:lnTo>
                  <a:pt x="4362551" y="685800"/>
                </a:lnTo>
                <a:lnTo>
                  <a:pt x="4362551" y="1346200"/>
                </a:lnTo>
                <a:lnTo>
                  <a:pt x="4362551" y="1371600"/>
                </a:lnTo>
                <a:lnTo>
                  <a:pt x="4362551" y="2032000"/>
                </a:lnTo>
                <a:lnTo>
                  <a:pt x="3701542" y="2032000"/>
                </a:lnTo>
                <a:lnTo>
                  <a:pt x="3701542" y="1371600"/>
                </a:lnTo>
                <a:lnTo>
                  <a:pt x="4362551" y="1371600"/>
                </a:lnTo>
                <a:lnTo>
                  <a:pt x="4362551" y="1346200"/>
                </a:lnTo>
                <a:lnTo>
                  <a:pt x="3701542" y="1346200"/>
                </a:lnTo>
                <a:lnTo>
                  <a:pt x="3701542" y="685800"/>
                </a:lnTo>
                <a:lnTo>
                  <a:pt x="4362551" y="685800"/>
                </a:lnTo>
                <a:lnTo>
                  <a:pt x="4362551" y="660400"/>
                </a:lnTo>
                <a:lnTo>
                  <a:pt x="3680676" y="660400"/>
                </a:lnTo>
                <a:lnTo>
                  <a:pt x="3680676" y="685800"/>
                </a:lnTo>
                <a:lnTo>
                  <a:pt x="3680676" y="1346200"/>
                </a:lnTo>
                <a:lnTo>
                  <a:pt x="3680676" y="1371600"/>
                </a:lnTo>
                <a:lnTo>
                  <a:pt x="3680676" y="2032000"/>
                </a:lnTo>
                <a:lnTo>
                  <a:pt x="3019679" y="2032000"/>
                </a:lnTo>
                <a:lnTo>
                  <a:pt x="3019679" y="1371600"/>
                </a:lnTo>
                <a:lnTo>
                  <a:pt x="3680676" y="1371600"/>
                </a:lnTo>
                <a:lnTo>
                  <a:pt x="3680676" y="1346200"/>
                </a:lnTo>
                <a:lnTo>
                  <a:pt x="3019679" y="1346200"/>
                </a:lnTo>
                <a:lnTo>
                  <a:pt x="3019679" y="685800"/>
                </a:lnTo>
                <a:lnTo>
                  <a:pt x="3680676" y="685800"/>
                </a:lnTo>
                <a:lnTo>
                  <a:pt x="3680676" y="660400"/>
                </a:lnTo>
                <a:lnTo>
                  <a:pt x="2998813" y="660400"/>
                </a:lnTo>
                <a:lnTo>
                  <a:pt x="2998813" y="685800"/>
                </a:lnTo>
                <a:lnTo>
                  <a:pt x="2998813" y="1346200"/>
                </a:lnTo>
                <a:lnTo>
                  <a:pt x="2998813" y="1371600"/>
                </a:lnTo>
                <a:lnTo>
                  <a:pt x="2998813" y="2032000"/>
                </a:lnTo>
                <a:lnTo>
                  <a:pt x="2337790" y="2032000"/>
                </a:lnTo>
                <a:lnTo>
                  <a:pt x="2337790" y="1371600"/>
                </a:lnTo>
                <a:lnTo>
                  <a:pt x="2998813" y="1371600"/>
                </a:lnTo>
                <a:lnTo>
                  <a:pt x="2998813" y="1346200"/>
                </a:lnTo>
                <a:lnTo>
                  <a:pt x="2337790" y="1346200"/>
                </a:lnTo>
                <a:lnTo>
                  <a:pt x="2337790" y="685800"/>
                </a:lnTo>
                <a:lnTo>
                  <a:pt x="2998813" y="685800"/>
                </a:lnTo>
                <a:lnTo>
                  <a:pt x="2998813" y="660400"/>
                </a:lnTo>
                <a:lnTo>
                  <a:pt x="2316924" y="660400"/>
                </a:lnTo>
                <a:lnTo>
                  <a:pt x="2316924" y="685800"/>
                </a:lnTo>
                <a:lnTo>
                  <a:pt x="2316924" y="1346200"/>
                </a:lnTo>
                <a:lnTo>
                  <a:pt x="2316924" y="1371600"/>
                </a:lnTo>
                <a:lnTo>
                  <a:pt x="2316924" y="2032000"/>
                </a:lnTo>
                <a:lnTo>
                  <a:pt x="1655914" y="2032000"/>
                </a:lnTo>
                <a:lnTo>
                  <a:pt x="1655914" y="1371600"/>
                </a:lnTo>
                <a:lnTo>
                  <a:pt x="2316924" y="1371600"/>
                </a:lnTo>
                <a:lnTo>
                  <a:pt x="2316924" y="1346200"/>
                </a:lnTo>
                <a:lnTo>
                  <a:pt x="1655914" y="1346200"/>
                </a:lnTo>
                <a:lnTo>
                  <a:pt x="1655914" y="685800"/>
                </a:lnTo>
                <a:lnTo>
                  <a:pt x="2316924" y="685800"/>
                </a:lnTo>
                <a:lnTo>
                  <a:pt x="2316924" y="660400"/>
                </a:lnTo>
                <a:lnTo>
                  <a:pt x="1635061" y="660400"/>
                </a:lnTo>
                <a:lnTo>
                  <a:pt x="1635061" y="685800"/>
                </a:lnTo>
                <a:lnTo>
                  <a:pt x="1635061" y="1346200"/>
                </a:lnTo>
                <a:lnTo>
                  <a:pt x="1635061" y="1371600"/>
                </a:lnTo>
                <a:lnTo>
                  <a:pt x="1635061" y="2032000"/>
                </a:lnTo>
                <a:lnTo>
                  <a:pt x="974051" y="2032000"/>
                </a:lnTo>
                <a:lnTo>
                  <a:pt x="974051" y="1371600"/>
                </a:lnTo>
                <a:lnTo>
                  <a:pt x="1635061" y="1371600"/>
                </a:lnTo>
                <a:lnTo>
                  <a:pt x="1635061" y="1346200"/>
                </a:lnTo>
                <a:lnTo>
                  <a:pt x="974051" y="1346200"/>
                </a:lnTo>
                <a:lnTo>
                  <a:pt x="974051" y="685800"/>
                </a:lnTo>
                <a:lnTo>
                  <a:pt x="1635061" y="685800"/>
                </a:lnTo>
                <a:lnTo>
                  <a:pt x="1635061" y="660400"/>
                </a:lnTo>
                <a:lnTo>
                  <a:pt x="953185" y="660400"/>
                </a:lnTo>
                <a:lnTo>
                  <a:pt x="953185" y="685800"/>
                </a:lnTo>
                <a:lnTo>
                  <a:pt x="953185" y="1346200"/>
                </a:lnTo>
                <a:lnTo>
                  <a:pt x="953185" y="1371600"/>
                </a:lnTo>
                <a:lnTo>
                  <a:pt x="953185" y="2032000"/>
                </a:lnTo>
                <a:lnTo>
                  <a:pt x="292188" y="2032000"/>
                </a:lnTo>
                <a:lnTo>
                  <a:pt x="292188" y="1371600"/>
                </a:lnTo>
                <a:lnTo>
                  <a:pt x="953185" y="1371600"/>
                </a:lnTo>
                <a:lnTo>
                  <a:pt x="953185" y="1346200"/>
                </a:lnTo>
                <a:lnTo>
                  <a:pt x="292188" y="1346200"/>
                </a:lnTo>
                <a:lnTo>
                  <a:pt x="292188" y="685800"/>
                </a:lnTo>
                <a:lnTo>
                  <a:pt x="953185" y="685800"/>
                </a:lnTo>
                <a:lnTo>
                  <a:pt x="953185" y="660400"/>
                </a:lnTo>
                <a:lnTo>
                  <a:pt x="0" y="660400"/>
                </a:lnTo>
                <a:lnTo>
                  <a:pt x="0" y="685800"/>
                </a:lnTo>
                <a:lnTo>
                  <a:pt x="271322" y="685800"/>
                </a:lnTo>
                <a:lnTo>
                  <a:pt x="271322" y="1346200"/>
                </a:lnTo>
                <a:lnTo>
                  <a:pt x="0" y="1346200"/>
                </a:lnTo>
                <a:lnTo>
                  <a:pt x="0" y="1371600"/>
                </a:lnTo>
                <a:lnTo>
                  <a:pt x="271322" y="1371600"/>
                </a:lnTo>
                <a:lnTo>
                  <a:pt x="271322" y="2032000"/>
                </a:lnTo>
                <a:lnTo>
                  <a:pt x="0" y="2032000"/>
                </a:lnTo>
                <a:lnTo>
                  <a:pt x="0" y="2044700"/>
                </a:lnTo>
                <a:lnTo>
                  <a:pt x="271322" y="2044700"/>
                </a:lnTo>
                <a:lnTo>
                  <a:pt x="271322" y="2400300"/>
                </a:lnTo>
                <a:lnTo>
                  <a:pt x="292188" y="2400300"/>
                </a:lnTo>
                <a:lnTo>
                  <a:pt x="292188" y="2044700"/>
                </a:lnTo>
                <a:lnTo>
                  <a:pt x="18287988" y="2044700"/>
                </a:lnTo>
                <a:lnTo>
                  <a:pt x="18287988" y="2032000"/>
                </a:lnTo>
                <a:lnTo>
                  <a:pt x="18020869" y="2032000"/>
                </a:lnTo>
                <a:lnTo>
                  <a:pt x="18020869" y="1371600"/>
                </a:lnTo>
                <a:lnTo>
                  <a:pt x="18287988" y="1371600"/>
                </a:lnTo>
                <a:lnTo>
                  <a:pt x="18287988" y="1346200"/>
                </a:lnTo>
                <a:lnTo>
                  <a:pt x="18020869" y="1346200"/>
                </a:lnTo>
                <a:lnTo>
                  <a:pt x="18020869" y="685800"/>
                </a:lnTo>
                <a:lnTo>
                  <a:pt x="18287988" y="685800"/>
                </a:lnTo>
                <a:lnTo>
                  <a:pt x="18287988" y="6604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71322" y="9918712"/>
            <a:ext cx="17750155" cy="355600"/>
          </a:xfrm>
          <a:custGeom>
            <a:avLst/>
            <a:gdLst/>
            <a:ahLst/>
            <a:cxnLst/>
            <a:rect l="l" t="t" r="r" b="b"/>
            <a:pathLst>
              <a:path w="17750155" h="355600">
                <a:moveTo>
                  <a:pt x="20866" y="0"/>
                </a:moveTo>
                <a:lnTo>
                  <a:pt x="0" y="0"/>
                </a:lnTo>
                <a:lnTo>
                  <a:pt x="0" y="355600"/>
                </a:lnTo>
                <a:lnTo>
                  <a:pt x="20866" y="355600"/>
                </a:lnTo>
                <a:lnTo>
                  <a:pt x="20866" y="0"/>
                </a:lnTo>
                <a:close/>
              </a:path>
              <a:path w="17750155" h="355600">
                <a:moveTo>
                  <a:pt x="702729" y="0"/>
                </a:moveTo>
                <a:lnTo>
                  <a:pt x="681863" y="0"/>
                </a:lnTo>
                <a:lnTo>
                  <a:pt x="681863" y="355600"/>
                </a:lnTo>
                <a:lnTo>
                  <a:pt x="702729" y="355600"/>
                </a:lnTo>
                <a:lnTo>
                  <a:pt x="702729" y="0"/>
                </a:lnTo>
                <a:close/>
              </a:path>
              <a:path w="17750155" h="355600">
                <a:moveTo>
                  <a:pt x="1384592" y="0"/>
                </a:moveTo>
                <a:lnTo>
                  <a:pt x="1363738" y="0"/>
                </a:lnTo>
                <a:lnTo>
                  <a:pt x="1363738" y="355600"/>
                </a:lnTo>
                <a:lnTo>
                  <a:pt x="1384592" y="355600"/>
                </a:lnTo>
                <a:lnTo>
                  <a:pt x="1384592" y="0"/>
                </a:lnTo>
                <a:close/>
              </a:path>
              <a:path w="17750155" h="355600">
                <a:moveTo>
                  <a:pt x="2066467" y="0"/>
                </a:moveTo>
                <a:lnTo>
                  <a:pt x="2045601" y="0"/>
                </a:lnTo>
                <a:lnTo>
                  <a:pt x="2045601" y="355600"/>
                </a:lnTo>
                <a:lnTo>
                  <a:pt x="2066467" y="355600"/>
                </a:lnTo>
                <a:lnTo>
                  <a:pt x="2066467" y="0"/>
                </a:lnTo>
                <a:close/>
              </a:path>
              <a:path w="17750155" h="355600">
                <a:moveTo>
                  <a:pt x="2748356" y="0"/>
                </a:moveTo>
                <a:lnTo>
                  <a:pt x="2727490" y="0"/>
                </a:lnTo>
                <a:lnTo>
                  <a:pt x="2727490" y="355600"/>
                </a:lnTo>
                <a:lnTo>
                  <a:pt x="2748356" y="355600"/>
                </a:lnTo>
                <a:lnTo>
                  <a:pt x="2748356" y="0"/>
                </a:lnTo>
                <a:close/>
              </a:path>
              <a:path w="17750155" h="355600">
                <a:moveTo>
                  <a:pt x="3430219" y="0"/>
                </a:moveTo>
                <a:lnTo>
                  <a:pt x="3409353" y="0"/>
                </a:lnTo>
                <a:lnTo>
                  <a:pt x="3409353" y="355600"/>
                </a:lnTo>
                <a:lnTo>
                  <a:pt x="3430219" y="355600"/>
                </a:lnTo>
                <a:lnTo>
                  <a:pt x="3430219" y="0"/>
                </a:lnTo>
                <a:close/>
              </a:path>
              <a:path w="17750155" h="355600">
                <a:moveTo>
                  <a:pt x="4112095" y="0"/>
                </a:moveTo>
                <a:lnTo>
                  <a:pt x="4091228" y="0"/>
                </a:lnTo>
                <a:lnTo>
                  <a:pt x="4091228" y="355600"/>
                </a:lnTo>
                <a:lnTo>
                  <a:pt x="4112095" y="355600"/>
                </a:lnTo>
                <a:lnTo>
                  <a:pt x="4112095" y="0"/>
                </a:lnTo>
                <a:close/>
              </a:path>
              <a:path w="17750155" h="355600">
                <a:moveTo>
                  <a:pt x="4793958" y="0"/>
                </a:moveTo>
                <a:lnTo>
                  <a:pt x="4773092" y="0"/>
                </a:lnTo>
                <a:lnTo>
                  <a:pt x="4773092" y="355600"/>
                </a:lnTo>
                <a:lnTo>
                  <a:pt x="4793958" y="355600"/>
                </a:lnTo>
                <a:lnTo>
                  <a:pt x="4793958" y="0"/>
                </a:lnTo>
                <a:close/>
              </a:path>
              <a:path w="17750155" h="355600">
                <a:moveTo>
                  <a:pt x="5475833" y="0"/>
                </a:moveTo>
                <a:lnTo>
                  <a:pt x="5454967" y="0"/>
                </a:lnTo>
                <a:lnTo>
                  <a:pt x="5454967" y="355600"/>
                </a:lnTo>
                <a:lnTo>
                  <a:pt x="5475833" y="355600"/>
                </a:lnTo>
                <a:lnTo>
                  <a:pt x="5475833" y="0"/>
                </a:lnTo>
                <a:close/>
              </a:path>
              <a:path w="17750155" h="355600">
                <a:moveTo>
                  <a:pt x="6157722" y="0"/>
                </a:moveTo>
                <a:lnTo>
                  <a:pt x="6136856" y="0"/>
                </a:lnTo>
                <a:lnTo>
                  <a:pt x="6136856" y="355600"/>
                </a:lnTo>
                <a:lnTo>
                  <a:pt x="6157722" y="355600"/>
                </a:lnTo>
                <a:lnTo>
                  <a:pt x="6157722" y="0"/>
                </a:lnTo>
                <a:close/>
              </a:path>
              <a:path w="17750155" h="355600">
                <a:moveTo>
                  <a:pt x="6839585" y="0"/>
                </a:moveTo>
                <a:lnTo>
                  <a:pt x="6818719" y="0"/>
                </a:lnTo>
                <a:lnTo>
                  <a:pt x="6818719" y="355600"/>
                </a:lnTo>
                <a:lnTo>
                  <a:pt x="6839585" y="355600"/>
                </a:lnTo>
                <a:lnTo>
                  <a:pt x="6839585" y="0"/>
                </a:lnTo>
                <a:close/>
              </a:path>
              <a:path w="17750155" h="355600">
                <a:moveTo>
                  <a:pt x="7521461" y="0"/>
                </a:moveTo>
                <a:lnTo>
                  <a:pt x="7500594" y="0"/>
                </a:lnTo>
                <a:lnTo>
                  <a:pt x="7500594" y="355600"/>
                </a:lnTo>
                <a:lnTo>
                  <a:pt x="7521461" y="355600"/>
                </a:lnTo>
                <a:lnTo>
                  <a:pt x="7521461" y="0"/>
                </a:lnTo>
                <a:close/>
              </a:path>
              <a:path w="17750155" h="355600">
                <a:moveTo>
                  <a:pt x="8203324" y="0"/>
                </a:moveTo>
                <a:lnTo>
                  <a:pt x="8182457" y="0"/>
                </a:lnTo>
                <a:lnTo>
                  <a:pt x="8182457" y="355600"/>
                </a:lnTo>
                <a:lnTo>
                  <a:pt x="8203324" y="355600"/>
                </a:lnTo>
                <a:lnTo>
                  <a:pt x="8203324" y="0"/>
                </a:lnTo>
                <a:close/>
              </a:path>
              <a:path w="17750155" h="355600">
                <a:moveTo>
                  <a:pt x="8885187" y="0"/>
                </a:moveTo>
                <a:lnTo>
                  <a:pt x="8864333" y="0"/>
                </a:lnTo>
                <a:lnTo>
                  <a:pt x="8864333" y="355600"/>
                </a:lnTo>
                <a:lnTo>
                  <a:pt x="8885187" y="355600"/>
                </a:lnTo>
                <a:lnTo>
                  <a:pt x="8885187" y="0"/>
                </a:lnTo>
                <a:close/>
              </a:path>
              <a:path w="17750155" h="355600">
                <a:moveTo>
                  <a:pt x="9567062" y="0"/>
                </a:moveTo>
                <a:lnTo>
                  <a:pt x="9546196" y="0"/>
                </a:lnTo>
                <a:lnTo>
                  <a:pt x="9546196" y="355600"/>
                </a:lnTo>
                <a:lnTo>
                  <a:pt x="9567062" y="355600"/>
                </a:lnTo>
                <a:lnTo>
                  <a:pt x="9567062" y="0"/>
                </a:lnTo>
                <a:close/>
              </a:path>
              <a:path w="17750155" h="355600">
                <a:moveTo>
                  <a:pt x="10248951" y="0"/>
                </a:moveTo>
                <a:lnTo>
                  <a:pt x="10228085" y="0"/>
                </a:lnTo>
                <a:lnTo>
                  <a:pt x="10228085" y="355600"/>
                </a:lnTo>
                <a:lnTo>
                  <a:pt x="10248951" y="355600"/>
                </a:lnTo>
                <a:lnTo>
                  <a:pt x="10248951" y="0"/>
                </a:lnTo>
                <a:close/>
              </a:path>
              <a:path w="17750155" h="355600">
                <a:moveTo>
                  <a:pt x="10930814" y="0"/>
                </a:moveTo>
                <a:lnTo>
                  <a:pt x="10909960" y="0"/>
                </a:lnTo>
                <a:lnTo>
                  <a:pt x="10909960" y="355600"/>
                </a:lnTo>
                <a:lnTo>
                  <a:pt x="10930814" y="355600"/>
                </a:lnTo>
                <a:lnTo>
                  <a:pt x="10930814" y="0"/>
                </a:lnTo>
                <a:close/>
              </a:path>
              <a:path w="17750155" h="355600">
                <a:moveTo>
                  <a:pt x="11612690" y="0"/>
                </a:moveTo>
                <a:lnTo>
                  <a:pt x="11591823" y="0"/>
                </a:lnTo>
                <a:lnTo>
                  <a:pt x="11591823" y="355600"/>
                </a:lnTo>
                <a:lnTo>
                  <a:pt x="11612690" y="355600"/>
                </a:lnTo>
                <a:lnTo>
                  <a:pt x="11612690" y="0"/>
                </a:lnTo>
                <a:close/>
              </a:path>
              <a:path w="17750155" h="355600">
                <a:moveTo>
                  <a:pt x="12294553" y="0"/>
                </a:moveTo>
                <a:lnTo>
                  <a:pt x="12273699" y="0"/>
                </a:lnTo>
                <a:lnTo>
                  <a:pt x="12273699" y="355600"/>
                </a:lnTo>
                <a:lnTo>
                  <a:pt x="12294553" y="355600"/>
                </a:lnTo>
                <a:lnTo>
                  <a:pt x="12294553" y="0"/>
                </a:lnTo>
                <a:close/>
              </a:path>
              <a:path w="17750155" h="355600">
                <a:moveTo>
                  <a:pt x="12976428" y="0"/>
                </a:moveTo>
                <a:lnTo>
                  <a:pt x="12955562" y="0"/>
                </a:lnTo>
                <a:lnTo>
                  <a:pt x="12955562" y="355600"/>
                </a:lnTo>
                <a:lnTo>
                  <a:pt x="12976428" y="355600"/>
                </a:lnTo>
                <a:lnTo>
                  <a:pt x="12976428" y="0"/>
                </a:lnTo>
                <a:close/>
              </a:path>
              <a:path w="17750155" h="355600">
                <a:moveTo>
                  <a:pt x="13658317" y="0"/>
                </a:moveTo>
                <a:lnTo>
                  <a:pt x="13637451" y="0"/>
                </a:lnTo>
                <a:lnTo>
                  <a:pt x="13637451" y="355600"/>
                </a:lnTo>
                <a:lnTo>
                  <a:pt x="13658317" y="355600"/>
                </a:lnTo>
                <a:lnTo>
                  <a:pt x="13658317" y="0"/>
                </a:lnTo>
                <a:close/>
              </a:path>
              <a:path w="17750155" h="355600">
                <a:moveTo>
                  <a:pt x="14340180" y="0"/>
                </a:moveTo>
                <a:lnTo>
                  <a:pt x="14319326" y="0"/>
                </a:lnTo>
                <a:lnTo>
                  <a:pt x="14319326" y="355600"/>
                </a:lnTo>
                <a:lnTo>
                  <a:pt x="14340180" y="355600"/>
                </a:lnTo>
                <a:lnTo>
                  <a:pt x="14340180" y="0"/>
                </a:lnTo>
                <a:close/>
              </a:path>
              <a:path w="17750155" h="355600">
                <a:moveTo>
                  <a:pt x="15022056" y="0"/>
                </a:moveTo>
                <a:lnTo>
                  <a:pt x="15001189" y="0"/>
                </a:lnTo>
                <a:lnTo>
                  <a:pt x="15001189" y="355600"/>
                </a:lnTo>
                <a:lnTo>
                  <a:pt x="15022056" y="355600"/>
                </a:lnTo>
                <a:lnTo>
                  <a:pt x="15022056" y="0"/>
                </a:lnTo>
                <a:close/>
              </a:path>
              <a:path w="17750155" h="355600">
                <a:moveTo>
                  <a:pt x="15703919" y="0"/>
                </a:moveTo>
                <a:lnTo>
                  <a:pt x="15683065" y="0"/>
                </a:lnTo>
                <a:lnTo>
                  <a:pt x="15683065" y="355600"/>
                </a:lnTo>
                <a:lnTo>
                  <a:pt x="15703919" y="355600"/>
                </a:lnTo>
                <a:lnTo>
                  <a:pt x="15703919" y="0"/>
                </a:lnTo>
                <a:close/>
              </a:path>
              <a:path w="17750155" h="355600">
                <a:moveTo>
                  <a:pt x="16385794" y="0"/>
                </a:moveTo>
                <a:lnTo>
                  <a:pt x="16364928" y="0"/>
                </a:lnTo>
                <a:lnTo>
                  <a:pt x="16364928" y="355600"/>
                </a:lnTo>
                <a:lnTo>
                  <a:pt x="16385794" y="355600"/>
                </a:lnTo>
                <a:lnTo>
                  <a:pt x="16385794" y="0"/>
                </a:lnTo>
                <a:close/>
              </a:path>
              <a:path w="17750155" h="355600">
                <a:moveTo>
                  <a:pt x="17067683" y="0"/>
                </a:moveTo>
                <a:lnTo>
                  <a:pt x="17046817" y="0"/>
                </a:lnTo>
                <a:lnTo>
                  <a:pt x="17046817" y="355600"/>
                </a:lnTo>
                <a:lnTo>
                  <a:pt x="17067683" y="355600"/>
                </a:lnTo>
                <a:lnTo>
                  <a:pt x="17067683" y="0"/>
                </a:lnTo>
                <a:close/>
              </a:path>
              <a:path w="17750155" h="355600">
                <a:moveTo>
                  <a:pt x="17749546" y="0"/>
                </a:moveTo>
                <a:lnTo>
                  <a:pt x="17728692" y="0"/>
                </a:lnTo>
                <a:lnTo>
                  <a:pt x="17728692" y="355600"/>
                </a:lnTo>
                <a:lnTo>
                  <a:pt x="17749546" y="355600"/>
                </a:lnTo>
                <a:lnTo>
                  <a:pt x="17749546" y="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1669189"/>
            <a:ext cx="9142730" cy="299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729027" y="4488736"/>
            <a:ext cx="7426325" cy="3625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rgbClr val="291B25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oogle.com/url?sa=i&amp;url=https%3A%2F%2Fwww.suarasemarang.id%2Fgaya-hidup%2F132673120%2F10-kode-voucher-gojek-terbaru-hari-rabu-30-oktober-2024-diskon-hingga-rp-123-ribu&amp;psig=AOvVaw1J7uTG12X3X5CrvG3KT2vx&amp;ust=1755196585319000&amp;source=images&amp;cd=vfe&amp;opi=89978449&amp;ved=0CBUQjRxqFwoTCPCrxYm3iI8DFQAAAAAdAAAAABA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jpeg"/><Relationship Id="rId2" Type="http://schemas.openxmlformats.org/officeDocument/2006/relationships/hyperlink" Target="https://www.google.com/url?sa=i&amp;url=https%3A%2F%2Fwww.suarasemarang.id%2Fgaya-hidup%2F132673120%2F10-kode-voucher-gojek-terbaru-hari-rabu-30-oktober-2024-diskon-hingga-rp-123-ribu&amp;psig=AOvVaw1J7uTG12X3X5CrvG3KT2vx&amp;ust=1755196585319000&amp;source=images&amp;cd=vfe&amp;opi=89978449&amp;ved=0CBUQjRxqFwoTCPCrxYm3iI8DFQAAAAAdAAAAABA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jpeg"/><Relationship Id="rId2" Type="http://schemas.openxmlformats.org/officeDocument/2006/relationships/hyperlink" Target="https://www.google.com/url?sa=i&amp;url=https%3A%2F%2Fwww.suarasemarang.id%2Fgaya-hidup%2F132673120%2F10-kode-voucher-gojek-terbaru-hari-rabu-30-oktober-2024-diskon-hingga-rp-123-ribu&amp;psig=AOvVaw1J7uTG12X3X5CrvG3KT2vx&amp;ust=1755196585319000&amp;source=images&amp;cd=vfe&amp;opi=89978449&amp;ved=0CBUQjRxqFwoTCPCrxYm3iI8DFQAAAAAdAAAAABA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.jpeg"/><Relationship Id="rId2" Type="http://schemas.openxmlformats.org/officeDocument/2006/relationships/hyperlink" Target="https://www.google.com/url?sa=i&amp;url=https%3A%2F%2Fwww.suarasemarang.id%2Fgaya-hidup%2F132673120%2F10-kode-voucher-gojek-terbaru-hari-rabu-30-oktober-2024-diskon-hingga-rp-123-ribu&amp;psig=AOvVaw1J7uTG12X3X5CrvG3KT2vx&amp;ust=1755196585319000&amp;source=images&amp;cd=vfe&amp;opi=89978449&amp;ved=0CBUQjRxqFwoTCPCrxYm3iI8DFQAAAAAdAAAAABA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oogle.com/url?sa=i&amp;url=https%3A%2F%2Fwww.suarasemarang.id%2Fgaya-hidup%2F132673120%2F10-kode-voucher-gojek-terbaru-hari-rabu-30-oktober-2024-diskon-hingga-rp-123-ribu&amp;psig=AOvVaw1J7uTG12X3X5CrvG3KT2vx&amp;ust=1755196585319000&amp;source=images&amp;cd=vfe&amp;opi=89978449&amp;ved=0CBUQjRxqFwoTCPCrxYm3iI8DFQAAAAAdAAAAABA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.jpeg"/><Relationship Id="rId2" Type="http://schemas.openxmlformats.org/officeDocument/2006/relationships/hyperlink" Target="https://www.google.com/url?sa=i&amp;url=https%3A%2F%2Fwww.suarasemarang.id%2Fgaya-hidup%2F132673120%2F10-kode-voucher-gojek-terbaru-hari-rabu-30-oktober-2024-diskon-hingga-rp-123-ribu&amp;psig=AOvVaw1J7uTG12X3X5CrvG3KT2vx&amp;ust=1755196585319000&amp;source=images&amp;cd=vfe&amp;opi=89978449&amp;ved=0CBUQjRxqFwoTCPCrxYm3iI8DFQAAAAAdAAAAABA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46.jpeg"/><Relationship Id="rId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hyperlink" Target="https://www.google.com/url?sa=i&amp;url=https%3A%2F%2Fwww.suarasemarang.id%2Fgaya-hidup%2F132673120%2F10-kode-voucher-gojek-terbaru-hari-rabu-30-oktober-2024-diskon-hingga-rp-123-ribu&amp;psig=AOvVaw1J7uTG12X3X5CrvG3KT2vx&amp;ust=1755196585319000&amp;source=images&amp;cd=vfe&amp;opi=89978449&amp;ved=0CBUQjRxqFwoTCPCrxYm3iI8DFQAAAAAdAAAAABA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47.jpeg"/><Relationship Id="rId4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oogle.com/url?sa=i&amp;url=https%3A%2F%2Fwww.suarasemarang.id%2Fgaya-hidup%2F132673120%2F10-kode-voucher-gojek-terbaru-hari-rabu-30-oktober-2024-diskon-hingga-rp-123-ribu&amp;psig=AOvVaw1J7uTG12X3X5CrvG3KT2vx&amp;ust=1755196585319000&amp;source=images&amp;cd=vfe&amp;opi=89978449&amp;ved=0CBUQjRxqFwoTCPCrxYm3iI8DFQAAAAAdAAAAABA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1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1325" y="-1"/>
            <a:ext cx="20955" cy="114300"/>
          </a:xfrm>
          <a:custGeom>
            <a:avLst/>
            <a:gdLst/>
            <a:ahLst/>
            <a:cxnLst/>
            <a:rect l="l" t="t" r="r" b="b"/>
            <a:pathLst>
              <a:path w="20954" h="114300">
                <a:moveTo>
                  <a:pt x="20864" y="114300"/>
                </a:moveTo>
                <a:lnTo>
                  <a:pt x="0" y="114300"/>
                </a:lnTo>
                <a:lnTo>
                  <a:pt x="0" y="0"/>
                </a:lnTo>
                <a:lnTo>
                  <a:pt x="20864" y="0"/>
                </a:lnTo>
                <a:lnTo>
                  <a:pt x="20864" y="1143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93" y="-1"/>
            <a:ext cx="20955" cy="114300"/>
          </a:xfrm>
          <a:custGeom>
            <a:avLst/>
            <a:gdLst/>
            <a:ahLst/>
            <a:cxnLst/>
            <a:rect l="l" t="t" r="r" b="b"/>
            <a:pathLst>
              <a:path w="20955" h="114300">
                <a:moveTo>
                  <a:pt x="20864" y="114300"/>
                </a:moveTo>
                <a:lnTo>
                  <a:pt x="0" y="114300"/>
                </a:lnTo>
                <a:lnTo>
                  <a:pt x="0" y="0"/>
                </a:lnTo>
                <a:lnTo>
                  <a:pt x="20864" y="0"/>
                </a:lnTo>
                <a:lnTo>
                  <a:pt x="20864" y="1143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5062" y="-1"/>
            <a:ext cx="20955" cy="114300"/>
          </a:xfrm>
          <a:custGeom>
            <a:avLst/>
            <a:gdLst/>
            <a:ahLst/>
            <a:cxnLst/>
            <a:rect l="l" t="t" r="r" b="b"/>
            <a:pathLst>
              <a:path w="20955" h="114300">
                <a:moveTo>
                  <a:pt x="20864" y="114300"/>
                </a:moveTo>
                <a:lnTo>
                  <a:pt x="0" y="114300"/>
                </a:lnTo>
                <a:lnTo>
                  <a:pt x="0" y="0"/>
                </a:lnTo>
                <a:lnTo>
                  <a:pt x="20864" y="0"/>
                </a:lnTo>
                <a:lnTo>
                  <a:pt x="20864" y="1143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16930" y="-1"/>
            <a:ext cx="20955" cy="114300"/>
          </a:xfrm>
          <a:custGeom>
            <a:avLst/>
            <a:gdLst/>
            <a:ahLst/>
            <a:cxnLst/>
            <a:rect l="l" t="t" r="r" b="b"/>
            <a:pathLst>
              <a:path w="20955" h="114300">
                <a:moveTo>
                  <a:pt x="20864" y="114300"/>
                </a:moveTo>
                <a:lnTo>
                  <a:pt x="0" y="114300"/>
                </a:lnTo>
                <a:lnTo>
                  <a:pt x="0" y="0"/>
                </a:lnTo>
                <a:lnTo>
                  <a:pt x="20864" y="0"/>
                </a:lnTo>
                <a:lnTo>
                  <a:pt x="20864" y="1143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98820" y="-1"/>
            <a:ext cx="20955" cy="114300"/>
          </a:xfrm>
          <a:custGeom>
            <a:avLst/>
            <a:gdLst/>
            <a:ahLst/>
            <a:cxnLst/>
            <a:rect l="l" t="t" r="r" b="b"/>
            <a:pathLst>
              <a:path w="20955" h="114300">
                <a:moveTo>
                  <a:pt x="20864" y="114300"/>
                </a:moveTo>
                <a:lnTo>
                  <a:pt x="0" y="114300"/>
                </a:lnTo>
                <a:lnTo>
                  <a:pt x="0" y="0"/>
                </a:lnTo>
                <a:lnTo>
                  <a:pt x="20864" y="0"/>
                </a:lnTo>
                <a:lnTo>
                  <a:pt x="20864" y="1143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80688" y="-1"/>
            <a:ext cx="20955" cy="114300"/>
          </a:xfrm>
          <a:custGeom>
            <a:avLst/>
            <a:gdLst/>
            <a:ahLst/>
            <a:cxnLst/>
            <a:rect l="l" t="t" r="r" b="b"/>
            <a:pathLst>
              <a:path w="20954" h="114300">
                <a:moveTo>
                  <a:pt x="20864" y="114300"/>
                </a:moveTo>
                <a:lnTo>
                  <a:pt x="0" y="114300"/>
                </a:lnTo>
                <a:lnTo>
                  <a:pt x="0" y="0"/>
                </a:lnTo>
                <a:lnTo>
                  <a:pt x="20864" y="0"/>
                </a:lnTo>
                <a:lnTo>
                  <a:pt x="20864" y="1143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62556" y="-1"/>
            <a:ext cx="20955" cy="114300"/>
          </a:xfrm>
          <a:custGeom>
            <a:avLst/>
            <a:gdLst/>
            <a:ahLst/>
            <a:cxnLst/>
            <a:rect l="l" t="t" r="r" b="b"/>
            <a:pathLst>
              <a:path w="20954" h="114300">
                <a:moveTo>
                  <a:pt x="20864" y="114300"/>
                </a:moveTo>
                <a:lnTo>
                  <a:pt x="0" y="114300"/>
                </a:lnTo>
                <a:lnTo>
                  <a:pt x="0" y="0"/>
                </a:lnTo>
                <a:lnTo>
                  <a:pt x="20864" y="0"/>
                </a:lnTo>
                <a:lnTo>
                  <a:pt x="20864" y="1143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44425" y="-1"/>
            <a:ext cx="20955" cy="114300"/>
          </a:xfrm>
          <a:custGeom>
            <a:avLst/>
            <a:gdLst/>
            <a:ahLst/>
            <a:cxnLst/>
            <a:rect l="l" t="t" r="r" b="b"/>
            <a:pathLst>
              <a:path w="20954" h="114300">
                <a:moveTo>
                  <a:pt x="20864" y="114300"/>
                </a:moveTo>
                <a:lnTo>
                  <a:pt x="0" y="114300"/>
                </a:lnTo>
                <a:lnTo>
                  <a:pt x="0" y="0"/>
                </a:lnTo>
                <a:lnTo>
                  <a:pt x="20864" y="0"/>
                </a:lnTo>
                <a:lnTo>
                  <a:pt x="20864" y="1143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26293" y="-1"/>
            <a:ext cx="20955" cy="114300"/>
          </a:xfrm>
          <a:custGeom>
            <a:avLst/>
            <a:gdLst/>
            <a:ahLst/>
            <a:cxnLst/>
            <a:rect l="l" t="t" r="r" b="b"/>
            <a:pathLst>
              <a:path w="20954" h="114300">
                <a:moveTo>
                  <a:pt x="20864" y="114300"/>
                </a:moveTo>
                <a:lnTo>
                  <a:pt x="0" y="114300"/>
                </a:lnTo>
                <a:lnTo>
                  <a:pt x="0" y="0"/>
                </a:lnTo>
                <a:lnTo>
                  <a:pt x="20864" y="0"/>
                </a:lnTo>
                <a:lnTo>
                  <a:pt x="20864" y="1143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08183" y="-1"/>
            <a:ext cx="20955" cy="114300"/>
          </a:xfrm>
          <a:custGeom>
            <a:avLst/>
            <a:gdLst/>
            <a:ahLst/>
            <a:cxnLst/>
            <a:rect l="l" t="t" r="r" b="b"/>
            <a:pathLst>
              <a:path w="20954" h="114300">
                <a:moveTo>
                  <a:pt x="20864" y="114300"/>
                </a:moveTo>
                <a:lnTo>
                  <a:pt x="0" y="114300"/>
                </a:lnTo>
                <a:lnTo>
                  <a:pt x="0" y="0"/>
                </a:lnTo>
                <a:lnTo>
                  <a:pt x="20864" y="0"/>
                </a:lnTo>
                <a:lnTo>
                  <a:pt x="20864" y="1143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90051" y="-1"/>
            <a:ext cx="20955" cy="114300"/>
          </a:xfrm>
          <a:custGeom>
            <a:avLst/>
            <a:gdLst/>
            <a:ahLst/>
            <a:cxnLst/>
            <a:rect l="l" t="t" r="r" b="b"/>
            <a:pathLst>
              <a:path w="20954" h="114300">
                <a:moveTo>
                  <a:pt x="20864" y="114300"/>
                </a:moveTo>
                <a:lnTo>
                  <a:pt x="0" y="114300"/>
                </a:lnTo>
                <a:lnTo>
                  <a:pt x="0" y="0"/>
                </a:lnTo>
                <a:lnTo>
                  <a:pt x="20864" y="0"/>
                </a:lnTo>
                <a:lnTo>
                  <a:pt x="20864" y="1143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1919" y="-1"/>
            <a:ext cx="20955" cy="114300"/>
          </a:xfrm>
          <a:custGeom>
            <a:avLst/>
            <a:gdLst/>
            <a:ahLst/>
            <a:cxnLst/>
            <a:rect l="l" t="t" r="r" b="b"/>
            <a:pathLst>
              <a:path w="20954" h="114300">
                <a:moveTo>
                  <a:pt x="20864" y="114300"/>
                </a:moveTo>
                <a:lnTo>
                  <a:pt x="0" y="114300"/>
                </a:lnTo>
                <a:lnTo>
                  <a:pt x="0" y="0"/>
                </a:lnTo>
                <a:lnTo>
                  <a:pt x="20864" y="0"/>
                </a:lnTo>
                <a:lnTo>
                  <a:pt x="20864" y="1143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53787" y="-1"/>
            <a:ext cx="20955" cy="114300"/>
          </a:xfrm>
          <a:custGeom>
            <a:avLst/>
            <a:gdLst/>
            <a:ahLst/>
            <a:cxnLst/>
            <a:rect l="l" t="t" r="r" b="b"/>
            <a:pathLst>
              <a:path w="20954" h="114300">
                <a:moveTo>
                  <a:pt x="20864" y="114300"/>
                </a:moveTo>
                <a:lnTo>
                  <a:pt x="0" y="114300"/>
                </a:lnTo>
                <a:lnTo>
                  <a:pt x="0" y="0"/>
                </a:lnTo>
                <a:lnTo>
                  <a:pt x="20864" y="0"/>
                </a:lnTo>
                <a:lnTo>
                  <a:pt x="20864" y="1143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35656" y="-1"/>
            <a:ext cx="20955" cy="114300"/>
          </a:xfrm>
          <a:custGeom>
            <a:avLst/>
            <a:gdLst/>
            <a:ahLst/>
            <a:cxnLst/>
            <a:rect l="l" t="t" r="r" b="b"/>
            <a:pathLst>
              <a:path w="20954" h="114300">
                <a:moveTo>
                  <a:pt x="20864" y="114300"/>
                </a:moveTo>
                <a:lnTo>
                  <a:pt x="0" y="114300"/>
                </a:lnTo>
                <a:lnTo>
                  <a:pt x="0" y="0"/>
                </a:lnTo>
                <a:lnTo>
                  <a:pt x="20864" y="0"/>
                </a:lnTo>
                <a:lnTo>
                  <a:pt x="20864" y="1143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17525" y="-1"/>
            <a:ext cx="20955" cy="114300"/>
          </a:xfrm>
          <a:custGeom>
            <a:avLst/>
            <a:gdLst/>
            <a:ahLst/>
            <a:cxnLst/>
            <a:rect l="l" t="t" r="r" b="b"/>
            <a:pathLst>
              <a:path w="20954" h="114300">
                <a:moveTo>
                  <a:pt x="20864" y="114300"/>
                </a:moveTo>
                <a:lnTo>
                  <a:pt x="0" y="114300"/>
                </a:lnTo>
                <a:lnTo>
                  <a:pt x="0" y="0"/>
                </a:lnTo>
                <a:lnTo>
                  <a:pt x="20864" y="0"/>
                </a:lnTo>
                <a:lnTo>
                  <a:pt x="20864" y="1143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9414" y="-1"/>
            <a:ext cx="20955" cy="114300"/>
          </a:xfrm>
          <a:custGeom>
            <a:avLst/>
            <a:gdLst/>
            <a:ahLst/>
            <a:cxnLst/>
            <a:rect l="l" t="t" r="r" b="b"/>
            <a:pathLst>
              <a:path w="20954" h="114300">
                <a:moveTo>
                  <a:pt x="20864" y="114300"/>
                </a:moveTo>
                <a:lnTo>
                  <a:pt x="0" y="114300"/>
                </a:lnTo>
                <a:lnTo>
                  <a:pt x="0" y="0"/>
                </a:lnTo>
                <a:lnTo>
                  <a:pt x="20864" y="0"/>
                </a:lnTo>
                <a:lnTo>
                  <a:pt x="20864" y="1143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181284" y="-1"/>
            <a:ext cx="20955" cy="114300"/>
          </a:xfrm>
          <a:custGeom>
            <a:avLst/>
            <a:gdLst/>
            <a:ahLst/>
            <a:cxnLst/>
            <a:rect l="l" t="t" r="r" b="b"/>
            <a:pathLst>
              <a:path w="20954" h="114300">
                <a:moveTo>
                  <a:pt x="20864" y="114300"/>
                </a:moveTo>
                <a:lnTo>
                  <a:pt x="0" y="114300"/>
                </a:lnTo>
                <a:lnTo>
                  <a:pt x="0" y="0"/>
                </a:lnTo>
                <a:lnTo>
                  <a:pt x="20864" y="0"/>
                </a:lnTo>
                <a:lnTo>
                  <a:pt x="20864" y="1143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863153" y="-1"/>
            <a:ext cx="20955" cy="114300"/>
          </a:xfrm>
          <a:custGeom>
            <a:avLst/>
            <a:gdLst/>
            <a:ahLst/>
            <a:cxnLst/>
            <a:rect l="l" t="t" r="r" b="b"/>
            <a:pathLst>
              <a:path w="20954" h="114300">
                <a:moveTo>
                  <a:pt x="20864" y="114300"/>
                </a:moveTo>
                <a:lnTo>
                  <a:pt x="0" y="114300"/>
                </a:lnTo>
                <a:lnTo>
                  <a:pt x="0" y="0"/>
                </a:lnTo>
                <a:lnTo>
                  <a:pt x="20864" y="0"/>
                </a:lnTo>
                <a:lnTo>
                  <a:pt x="20864" y="1143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545021" y="-1"/>
            <a:ext cx="20955" cy="114300"/>
          </a:xfrm>
          <a:custGeom>
            <a:avLst/>
            <a:gdLst/>
            <a:ahLst/>
            <a:cxnLst/>
            <a:rect l="l" t="t" r="r" b="b"/>
            <a:pathLst>
              <a:path w="20954" h="114300">
                <a:moveTo>
                  <a:pt x="20864" y="114300"/>
                </a:moveTo>
                <a:lnTo>
                  <a:pt x="0" y="114300"/>
                </a:lnTo>
                <a:lnTo>
                  <a:pt x="0" y="0"/>
                </a:lnTo>
                <a:lnTo>
                  <a:pt x="20864" y="0"/>
                </a:lnTo>
                <a:lnTo>
                  <a:pt x="20864" y="1143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226891" y="-1"/>
            <a:ext cx="20955" cy="114300"/>
          </a:xfrm>
          <a:custGeom>
            <a:avLst/>
            <a:gdLst/>
            <a:ahLst/>
            <a:cxnLst/>
            <a:rect l="l" t="t" r="r" b="b"/>
            <a:pathLst>
              <a:path w="20955" h="114300">
                <a:moveTo>
                  <a:pt x="20864" y="114300"/>
                </a:moveTo>
                <a:lnTo>
                  <a:pt x="0" y="114300"/>
                </a:lnTo>
                <a:lnTo>
                  <a:pt x="0" y="0"/>
                </a:lnTo>
                <a:lnTo>
                  <a:pt x="20864" y="0"/>
                </a:lnTo>
                <a:lnTo>
                  <a:pt x="20864" y="1143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908780" y="-1"/>
            <a:ext cx="20955" cy="114300"/>
          </a:xfrm>
          <a:custGeom>
            <a:avLst/>
            <a:gdLst/>
            <a:ahLst/>
            <a:cxnLst/>
            <a:rect l="l" t="t" r="r" b="b"/>
            <a:pathLst>
              <a:path w="20955" h="114300">
                <a:moveTo>
                  <a:pt x="20864" y="114300"/>
                </a:moveTo>
                <a:lnTo>
                  <a:pt x="0" y="114300"/>
                </a:lnTo>
                <a:lnTo>
                  <a:pt x="0" y="0"/>
                </a:lnTo>
                <a:lnTo>
                  <a:pt x="20864" y="0"/>
                </a:lnTo>
                <a:lnTo>
                  <a:pt x="20864" y="1143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590648" y="-1"/>
            <a:ext cx="20955" cy="114300"/>
          </a:xfrm>
          <a:custGeom>
            <a:avLst/>
            <a:gdLst/>
            <a:ahLst/>
            <a:cxnLst/>
            <a:rect l="l" t="t" r="r" b="b"/>
            <a:pathLst>
              <a:path w="20955" h="114300">
                <a:moveTo>
                  <a:pt x="20864" y="114300"/>
                </a:moveTo>
                <a:lnTo>
                  <a:pt x="0" y="114300"/>
                </a:lnTo>
                <a:lnTo>
                  <a:pt x="0" y="0"/>
                </a:lnTo>
                <a:lnTo>
                  <a:pt x="20864" y="0"/>
                </a:lnTo>
                <a:lnTo>
                  <a:pt x="20864" y="1143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272518" y="-1"/>
            <a:ext cx="20955" cy="114300"/>
          </a:xfrm>
          <a:custGeom>
            <a:avLst/>
            <a:gdLst/>
            <a:ahLst/>
            <a:cxnLst/>
            <a:rect l="l" t="t" r="r" b="b"/>
            <a:pathLst>
              <a:path w="20955" h="114300">
                <a:moveTo>
                  <a:pt x="20864" y="114300"/>
                </a:moveTo>
                <a:lnTo>
                  <a:pt x="0" y="114300"/>
                </a:lnTo>
                <a:lnTo>
                  <a:pt x="0" y="0"/>
                </a:lnTo>
                <a:lnTo>
                  <a:pt x="20864" y="0"/>
                </a:lnTo>
                <a:lnTo>
                  <a:pt x="20864" y="1143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954387" y="-1"/>
            <a:ext cx="20955" cy="114300"/>
          </a:xfrm>
          <a:custGeom>
            <a:avLst/>
            <a:gdLst/>
            <a:ahLst/>
            <a:cxnLst/>
            <a:rect l="l" t="t" r="r" b="b"/>
            <a:pathLst>
              <a:path w="20955" h="114300">
                <a:moveTo>
                  <a:pt x="20864" y="114300"/>
                </a:moveTo>
                <a:lnTo>
                  <a:pt x="0" y="114300"/>
                </a:lnTo>
                <a:lnTo>
                  <a:pt x="0" y="0"/>
                </a:lnTo>
                <a:lnTo>
                  <a:pt x="20864" y="0"/>
                </a:lnTo>
                <a:lnTo>
                  <a:pt x="20864" y="1143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636257" y="-1"/>
            <a:ext cx="20955" cy="114300"/>
          </a:xfrm>
          <a:custGeom>
            <a:avLst/>
            <a:gdLst/>
            <a:ahLst/>
            <a:cxnLst/>
            <a:rect l="l" t="t" r="r" b="b"/>
            <a:pathLst>
              <a:path w="20955" h="114300">
                <a:moveTo>
                  <a:pt x="20864" y="114300"/>
                </a:moveTo>
                <a:lnTo>
                  <a:pt x="0" y="114300"/>
                </a:lnTo>
                <a:lnTo>
                  <a:pt x="0" y="0"/>
                </a:lnTo>
                <a:lnTo>
                  <a:pt x="20864" y="0"/>
                </a:lnTo>
                <a:lnTo>
                  <a:pt x="20864" y="1143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318146" y="-1"/>
            <a:ext cx="20955" cy="114300"/>
          </a:xfrm>
          <a:custGeom>
            <a:avLst/>
            <a:gdLst/>
            <a:ahLst/>
            <a:cxnLst/>
            <a:rect l="l" t="t" r="r" b="b"/>
            <a:pathLst>
              <a:path w="20955" h="114300">
                <a:moveTo>
                  <a:pt x="20864" y="114300"/>
                </a:moveTo>
                <a:lnTo>
                  <a:pt x="0" y="114300"/>
                </a:lnTo>
                <a:lnTo>
                  <a:pt x="0" y="0"/>
                </a:lnTo>
                <a:lnTo>
                  <a:pt x="20864" y="0"/>
                </a:lnTo>
                <a:lnTo>
                  <a:pt x="20864" y="114300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345996" y="6695183"/>
            <a:ext cx="7810615" cy="1436932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R="5080" algn="l">
              <a:lnSpc>
                <a:spcPct val="100000"/>
              </a:lnSpc>
              <a:spcBef>
                <a:spcPts val="365"/>
              </a:spcBef>
            </a:pPr>
            <a:r>
              <a:rPr lang="en-US" sz="2900" b="1" spc="220" dirty="0">
                <a:solidFill>
                  <a:srgbClr val="291B25"/>
                </a:solidFill>
                <a:latin typeface="Trebuchet MS"/>
                <a:cs typeface="Trebuchet MS"/>
              </a:rPr>
              <a:t>Agung </a:t>
            </a:r>
            <a:r>
              <a:rPr lang="en-US" sz="2900" b="1" spc="220" dirty="0" err="1">
                <a:solidFill>
                  <a:srgbClr val="291B25"/>
                </a:solidFill>
                <a:latin typeface="Trebuchet MS"/>
                <a:cs typeface="Trebuchet MS"/>
              </a:rPr>
              <a:t>Imransyah</a:t>
            </a:r>
            <a:r>
              <a:rPr lang="en-US" sz="2900" b="1" spc="220" dirty="0">
                <a:solidFill>
                  <a:srgbClr val="291B25"/>
                </a:solidFill>
                <a:latin typeface="Trebuchet MS"/>
                <a:cs typeface="Trebuchet MS"/>
              </a:rPr>
              <a:t>, </a:t>
            </a:r>
            <a:r>
              <a:rPr lang="en-US" sz="2900" b="1" spc="220" dirty="0" err="1">
                <a:solidFill>
                  <a:srgbClr val="291B25"/>
                </a:solidFill>
                <a:latin typeface="Trebuchet MS"/>
                <a:cs typeface="Trebuchet MS"/>
              </a:rPr>
              <a:t>Afranidia</a:t>
            </a:r>
            <a:r>
              <a:rPr lang="en-US" sz="2900" b="1" spc="220" dirty="0">
                <a:solidFill>
                  <a:srgbClr val="291B25"/>
                </a:solidFill>
                <a:latin typeface="Trebuchet MS"/>
                <a:cs typeface="Trebuchet MS"/>
              </a:rPr>
              <a:t> Hayfa R. I,</a:t>
            </a:r>
          </a:p>
          <a:p>
            <a:pPr marR="5080" algn="l">
              <a:lnSpc>
                <a:spcPct val="100000"/>
              </a:lnSpc>
              <a:spcBef>
                <a:spcPts val="365"/>
              </a:spcBef>
            </a:pPr>
            <a:r>
              <a:rPr lang="en-US" sz="2900" b="1" spc="220" dirty="0">
                <a:solidFill>
                  <a:srgbClr val="291B25"/>
                </a:solidFill>
                <a:latin typeface="Trebuchet MS"/>
                <a:cs typeface="Trebuchet MS"/>
              </a:rPr>
              <a:t>Putri </a:t>
            </a:r>
            <a:r>
              <a:rPr lang="en-US" sz="2900" b="1" spc="220" dirty="0" err="1">
                <a:solidFill>
                  <a:srgbClr val="291B25"/>
                </a:solidFill>
                <a:latin typeface="Trebuchet MS"/>
                <a:cs typeface="Trebuchet MS"/>
              </a:rPr>
              <a:t>Syakilla</a:t>
            </a:r>
            <a:r>
              <a:rPr lang="en-US" sz="2900" b="1" spc="220" dirty="0">
                <a:solidFill>
                  <a:srgbClr val="291B25"/>
                </a:solidFill>
                <a:latin typeface="Trebuchet MS"/>
                <a:cs typeface="Trebuchet MS"/>
              </a:rPr>
              <a:t> Z. P, Georgina </a:t>
            </a:r>
            <a:r>
              <a:rPr lang="en-US" sz="2900" b="1" spc="220" dirty="0" err="1">
                <a:solidFill>
                  <a:srgbClr val="291B25"/>
                </a:solidFill>
                <a:latin typeface="Trebuchet MS"/>
                <a:cs typeface="Trebuchet MS"/>
              </a:rPr>
              <a:t>Kaulika.E</a:t>
            </a:r>
            <a:r>
              <a:rPr lang="en-US" sz="2900" b="1" spc="220" dirty="0">
                <a:solidFill>
                  <a:srgbClr val="291B25"/>
                </a:solidFill>
                <a:latin typeface="Trebuchet MS"/>
                <a:cs typeface="Trebuchet MS"/>
              </a:rPr>
              <a:t>, Sahila Aliya A</a:t>
            </a:r>
            <a:endParaRPr sz="2900" dirty="0">
              <a:latin typeface="Trebuchet MS"/>
              <a:cs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34033" y="679196"/>
            <a:ext cx="2164787" cy="1981969"/>
          </a:xfrm>
          <a:custGeom>
            <a:avLst/>
            <a:gdLst/>
            <a:ahLst/>
            <a:cxnLst/>
            <a:rect l="l" t="t" r="r" b="b"/>
            <a:pathLst>
              <a:path w="2642235" h="2642235">
                <a:moveTo>
                  <a:pt x="1320918" y="2641837"/>
                </a:moveTo>
                <a:lnTo>
                  <a:pt x="1272493" y="2640965"/>
                </a:lnTo>
                <a:lnTo>
                  <a:pt x="1224507" y="2638372"/>
                </a:lnTo>
                <a:lnTo>
                  <a:pt x="1176989" y="2634086"/>
                </a:lnTo>
                <a:lnTo>
                  <a:pt x="1129971" y="2628137"/>
                </a:lnTo>
                <a:lnTo>
                  <a:pt x="1083481" y="2620555"/>
                </a:lnTo>
                <a:lnTo>
                  <a:pt x="1037550" y="2611370"/>
                </a:lnTo>
                <a:lnTo>
                  <a:pt x="992207" y="2600612"/>
                </a:lnTo>
                <a:lnTo>
                  <a:pt x="947482" y="2588310"/>
                </a:lnTo>
                <a:lnTo>
                  <a:pt x="903406" y="2574495"/>
                </a:lnTo>
                <a:lnTo>
                  <a:pt x="860007" y="2559197"/>
                </a:lnTo>
                <a:lnTo>
                  <a:pt x="817316" y="2542444"/>
                </a:lnTo>
                <a:lnTo>
                  <a:pt x="775362" y="2524268"/>
                </a:lnTo>
                <a:lnTo>
                  <a:pt x="734176" y="2504697"/>
                </a:lnTo>
                <a:lnTo>
                  <a:pt x="693787" y="2483762"/>
                </a:lnTo>
                <a:lnTo>
                  <a:pt x="654225" y="2461493"/>
                </a:lnTo>
                <a:lnTo>
                  <a:pt x="615520" y="2437918"/>
                </a:lnTo>
                <a:lnTo>
                  <a:pt x="577702" y="2413070"/>
                </a:lnTo>
                <a:lnTo>
                  <a:pt x="540801" y="2386976"/>
                </a:lnTo>
                <a:lnTo>
                  <a:pt x="504846" y="2359667"/>
                </a:lnTo>
                <a:lnTo>
                  <a:pt x="469867" y="2331173"/>
                </a:lnTo>
                <a:lnTo>
                  <a:pt x="435895" y="2301524"/>
                </a:lnTo>
                <a:lnTo>
                  <a:pt x="402958" y="2270749"/>
                </a:lnTo>
                <a:lnTo>
                  <a:pt x="371087" y="2238878"/>
                </a:lnTo>
                <a:lnTo>
                  <a:pt x="340312" y="2205942"/>
                </a:lnTo>
                <a:lnTo>
                  <a:pt x="310663" y="2171969"/>
                </a:lnTo>
                <a:lnTo>
                  <a:pt x="282169" y="2136990"/>
                </a:lnTo>
                <a:lnTo>
                  <a:pt x="254860" y="2101035"/>
                </a:lnTo>
                <a:lnTo>
                  <a:pt x="228766" y="2064134"/>
                </a:lnTo>
                <a:lnTo>
                  <a:pt x="203918" y="2026316"/>
                </a:lnTo>
                <a:lnTo>
                  <a:pt x="180344" y="1987611"/>
                </a:lnTo>
                <a:lnTo>
                  <a:pt x="158074" y="1948049"/>
                </a:lnTo>
                <a:lnTo>
                  <a:pt x="137139" y="1907660"/>
                </a:lnTo>
                <a:lnTo>
                  <a:pt x="117569" y="1866474"/>
                </a:lnTo>
                <a:lnTo>
                  <a:pt x="99392" y="1824521"/>
                </a:lnTo>
                <a:lnTo>
                  <a:pt x="82639" y="1781829"/>
                </a:lnTo>
                <a:lnTo>
                  <a:pt x="67341" y="1738431"/>
                </a:lnTo>
                <a:lnTo>
                  <a:pt x="53526" y="1694354"/>
                </a:lnTo>
                <a:lnTo>
                  <a:pt x="41224" y="1649629"/>
                </a:lnTo>
                <a:lnTo>
                  <a:pt x="30466" y="1604286"/>
                </a:lnTo>
                <a:lnTo>
                  <a:pt x="21281" y="1558355"/>
                </a:lnTo>
                <a:lnTo>
                  <a:pt x="13699" y="1511865"/>
                </a:lnTo>
                <a:lnTo>
                  <a:pt x="7750" y="1464847"/>
                </a:lnTo>
                <a:lnTo>
                  <a:pt x="3464" y="1417330"/>
                </a:lnTo>
                <a:lnTo>
                  <a:pt x="871" y="1369343"/>
                </a:lnTo>
                <a:lnTo>
                  <a:pt x="0" y="1320918"/>
                </a:lnTo>
                <a:lnTo>
                  <a:pt x="871" y="1272493"/>
                </a:lnTo>
                <a:lnTo>
                  <a:pt x="3464" y="1224507"/>
                </a:lnTo>
                <a:lnTo>
                  <a:pt x="7750" y="1176990"/>
                </a:lnTo>
                <a:lnTo>
                  <a:pt x="13699" y="1129971"/>
                </a:lnTo>
                <a:lnTo>
                  <a:pt x="21281" y="1083481"/>
                </a:lnTo>
                <a:lnTo>
                  <a:pt x="30466" y="1037550"/>
                </a:lnTo>
                <a:lnTo>
                  <a:pt x="41224" y="992207"/>
                </a:lnTo>
                <a:lnTo>
                  <a:pt x="53526" y="947482"/>
                </a:lnTo>
                <a:lnTo>
                  <a:pt x="67341" y="903406"/>
                </a:lnTo>
                <a:lnTo>
                  <a:pt x="82639" y="860007"/>
                </a:lnTo>
                <a:lnTo>
                  <a:pt x="99392" y="817316"/>
                </a:lnTo>
                <a:lnTo>
                  <a:pt x="117569" y="775362"/>
                </a:lnTo>
                <a:lnTo>
                  <a:pt x="137139" y="734176"/>
                </a:lnTo>
                <a:lnTo>
                  <a:pt x="158074" y="693787"/>
                </a:lnTo>
                <a:lnTo>
                  <a:pt x="180344" y="654225"/>
                </a:lnTo>
                <a:lnTo>
                  <a:pt x="203918" y="615520"/>
                </a:lnTo>
                <a:lnTo>
                  <a:pt x="228766" y="577702"/>
                </a:lnTo>
                <a:lnTo>
                  <a:pt x="254860" y="540801"/>
                </a:lnTo>
                <a:lnTo>
                  <a:pt x="282169" y="504846"/>
                </a:lnTo>
                <a:lnTo>
                  <a:pt x="310663" y="469867"/>
                </a:lnTo>
                <a:lnTo>
                  <a:pt x="340312" y="435895"/>
                </a:lnTo>
                <a:lnTo>
                  <a:pt x="371087" y="402958"/>
                </a:lnTo>
                <a:lnTo>
                  <a:pt x="402958" y="371087"/>
                </a:lnTo>
                <a:lnTo>
                  <a:pt x="435895" y="340312"/>
                </a:lnTo>
                <a:lnTo>
                  <a:pt x="469867" y="310663"/>
                </a:lnTo>
                <a:lnTo>
                  <a:pt x="504846" y="282169"/>
                </a:lnTo>
                <a:lnTo>
                  <a:pt x="540801" y="254860"/>
                </a:lnTo>
                <a:lnTo>
                  <a:pt x="577702" y="228766"/>
                </a:lnTo>
                <a:lnTo>
                  <a:pt x="615520" y="203918"/>
                </a:lnTo>
                <a:lnTo>
                  <a:pt x="654225" y="180344"/>
                </a:lnTo>
                <a:lnTo>
                  <a:pt x="693787" y="158074"/>
                </a:lnTo>
                <a:lnTo>
                  <a:pt x="734176" y="137139"/>
                </a:lnTo>
                <a:lnTo>
                  <a:pt x="775362" y="117569"/>
                </a:lnTo>
                <a:lnTo>
                  <a:pt x="817316" y="99392"/>
                </a:lnTo>
                <a:lnTo>
                  <a:pt x="860007" y="82640"/>
                </a:lnTo>
                <a:lnTo>
                  <a:pt x="903406" y="67341"/>
                </a:lnTo>
                <a:lnTo>
                  <a:pt x="947482" y="53526"/>
                </a:lnTo>
                <a:lnTo>
                  <a:pt x="992207" y="41224"/>
                </a:lnTo>
                <a:lnTo>
                  <a:pt x="1037550" y="30466"/>
                </a:lnTo>
                <a:lnTo>
                  <a:pt x="1083481" y="21281"/>
                </a:lnTo>
                <a:lnTo>
                  <a:pt x="1129971" y="13699"/>
                </a:lnTo>
                <a:lnTo>
                  <a:pt x="1176989" y="7750"/>
                </a:lnTo>
                <a:lnTo>
                  <a:pt x="1224507" y="3464"/>
                </a:lnTo>
                <a:lnTo>
                  <a:pt x="1272493" y="871"/>
                </a:lnTo>
                <a:lnTo>
                  <a:pt x="1320918" y="0"/>
                </a:lnTo>
                <a:lnTo>
                  <a:pt x="1369343" y="871"/>
                </a:lnTo>
                <a:lnTo>
                  <a:pt x="1417330" y="3464"/>
                </a:lnTo>
                <a:lnTo>
                  <a:pt x="1464847" y="7750"/>
                </a:lnTo>
                <a:lnTo>
                  <a:pt x="1511865" y="13699"/>
                </a:lnTo>
                <a:lnTo>
                  <a:pt x="1558355" y="21281"/>
                </a:lnTo>
                <a:lnTo>
                  <a:pt x="1604286" y="30466"/>
                </a:lnTo>
                <a:lnTo>
                  <a:pt x="1649629" y="41224"/>
                </a:lnTo>
                <a:lnTo>
                  <a:pt x="1694354" y="53526"/>
                </a:lnTo>
                <a:lnTo>
                  <a:pt x="1738431" y="67341"/>
                </a:lnTo>
                <a:lnTo>
                  <a:pt x="1781829" y="82640"/>
                </a:lnTo>
                <a:lnTo>
                  <a:pt x="1824521" y="99392"/>
                </a:lnTo>
                <a:lnTo>
                  <a:pt x="1866474" y="117569"/>
                </a:lnTo>
                <a:lnTo>
                  <a:pt x="1907660" y="137139"/>
                </a:lnTo>
                <a:lnTo>
                  <a:pt x="1948049" y="158074"/>
                </a:lnTo>
                <a:lnTo>
                  <a:pt x="1987611" y="180344"/>
                </a:lnTo>
                <a:lnTo>
                  <a:pt x="2026316" y="203918"/>
                </a:lnTo>
                <a:lnTo>
                  <a:pt x="2064134" y="228766"/>
                </a:lnTo>
                <a:lnTo>
                  <a:pt x="2101035" y="254860"/>
                </a:lnTo>
                <a:lnTo>
                  <a:pt x="2136990" y="282169"/>
                </a:lnTo>
                <a:lnTo>
                  <a:pt x="2171969" y="310663"/>
                </a:lnTo>
                <a:lnTo>
                  <a:pt x="2205942" y="340312"/>
                </a:lnTo>
                <a:lnTo>
                  <a:pt x="2238878" y="371087"/>
                </a:lnTo>
                <a:lnTo>
                  <a:pt x="2270749" y="402958"/>
                </a:lnTo>
                <a:lnTo>
                  <a:pt x="2301524" y="435895"/>
                </a:lnTo>
                <a:lnTo>
                  <a:pt x="2331173" y="469867"/>
                </a:lnTo>
                <a:lnTo>
                  <a:pt x="2359667" y="504846"/>
                </a:lnTo>
                <a:lnTo>
                  <a:pt x="2386976" y="540801"/>
                </a:lnTo>
                <a:lnTo>
                  <a:pt x="2413070" y="577702"/>
                </a:lnTo>
                <a:lnTo>
                  <a:pt x="2437919" y="615520"/>
                </a:lnTo>
                <a:lnTo>
                  <a:pt x="2461493" y="654225"/>
                </a:lnTo>
                <a:lnTo>
                  <a:pt x="2483762" y="693787"/>
                </a:lnTo>
                <a:lnTo>
                  <a:pt x="2504697" y="734176"/>
                </a:lnTo>
                <a:lnTo>
                  <a:pt x="2524268" y="775362"/>
                </a:lnTo>
                <a:lnTo>
                  <a:pt x="2542444" y="817316"/>
                </a:lnTo>
                <a:lnTo>
                  <a:pt x="2559197" y="860007"/>
                </a:lnTo>
                <a:lnTo>
                  <a:pt x="2574495" y="903406"/>
                </a:lnTo>
                <a:lnTo>
                  <a:pt x="2588310" y="947482"/>
                </a:lnTo>
                <a:lnTo>
                  <a:pt x="2600612" y="992207"/>
                </a:lnTo>
                <a:lnTo>
                  <a:pt x="2611370" y="1037550"/>
                </a:lnTo>
                <a:lnTo>
                  <a:pt x="2620555" y="1083481"/>
                </a:lnTo>
                <a:lnTo>
                  <a:pt x="2628137" y="1129971"/>
                </a:lnTo>
                <a:lnTo>
                  <a:pt x="2634086" y="1176990"/>
                </a:lnTo>
                <a:lnTo>
                  <a:pt x="2638372" y="1224507"/>
                </a:lnTo>
                <a:lnTo>
                  <a:pt x="2640966" y="1272493"/>
                </a:lnTo>
                <a:lnTo>
                  <a:pt x="2641837" y="1320918"/>
                </a:lnTo>
                <a:lnTo>
                  <a:pt x="2640966" y="1369343"/>
                </a:lnTo>
                <a:lnTo>
                  <a:pt x="2638372" y="1417330"/>
                </a:lnTo>
                <a:lnTo>
                  <a:pt x="2634086" y="1464847"/>
                </a:lnTo>
                <a:lnTo>
                  <a:pt x="2628137" y="1511865"/>
                </a:lnTo>
                <a:lnTo>
                  <a:pt x="2620555" y="1558355"/>
                </a:lnTo>
                <a:lnTo>
                  <a:pt x="2611370" y="1604286"/>
                </a:lnTo>
                <a:lnTo>
                  <a:pt x="2600612" y="1649629"/>
                </a:lnTo>
                <a:lnTo>
                  <a:pt x="2588310" y="1694354"/>
                </a:lnTo>
                <a:lnTo>
                  <a:pt x="2574495" y="1738431"/>
                </a:lnTo>
                <a:lnTo>
                  <a:pt x="2559197" y="1781829"/>
                </a:lnTo>
                <a:lnTo>
                  <a:pt x="2542444" y="1824521"/>
                </a:lnTo>
                <a:lnTo>
                  <a:pt x="2524268" y="1866474"/>
                </a:lnTo>
                <a:lnTo>
                  <a:pt x="2504697" y="1907660"/>
                </a:lnTo>
                <a:lnTo>
                  <a:pt x="2483762" y="1948049"/>
                </a:lnTo>
                <a:lnTo>
                  <a:pt x="2461493" y="1987611"/>
                </a:lnTo>
                <a:lnTo>
                  <a:pt x="2437919" y="2026316"/>
                </a:lnTo>
                <a:lnTo>
                  <a:pt x="2413070" y="2064134"/>
                </a:lnTo>
                <a:lnTo>
                  <a:pt x="2386976" y="2101035"/>
                </a:lnTo>
                <a:lnTo>
                  <a:pt x="2359667" y="2136990"/>
                </a:lnTo>
                <a:lnTo>
                  <a:pt x="2331173" y="2171969"/>
                </a:lnTo>
                <a:lnTo>
                  <a:pt x="2301524" y="2205942"/>
                </a:lnTo>
                <a:lnTo>
                  <a:pt x="2270749" y="2238878"/>
                </a:lnTo>
                <a:lnTo>
                  <a:pt x="2238878" y="2270749"/>
                </a:lnTo>
                <a:lnTo>
                  <a:pt x="2205942" y="2301524"/>
                </a:lnTo>
                <a:lnTo>
                  <a:pt x="2171969" y="2331173"/>
                </a:lnTo>
                <a:lnTo>
                  <a:pt x="2136990" y="2359667"/>
                </a:lnTo>
                <a:lnTo>
                  <a:pt x="2101035" y="2386976"/>
                </a:lnTo>
                <a:lnTo>
                  <a:pt x="2064134" y="2413070"/>
                </a:lnTo>
                <a:lnTo>
                  <a:pt x="2026316" y="2437918"/>
                </a:lnTo>
                <a:lnTo>
                  <a:pt x="1987611" y="2461493"/>
                </a:lnTo>
                <a:lnTo>
                  <a:pt x="1948049" y="2483762"/>
                </a:lnTo>
                <a:lnTo>
                  <a:pt x="1907660" y="2504697"/>
                </a:lnTo>
                <a:lnTo>
                  <a:pt x="1866474" y="2524268"/>
                </a:lnTo>
                <a:lnTo>
                  <a:pt x="1824521" y="2542444"/>
                </a:lnTo>
                <a:lnTo>
                  <a:pt x="1781829" y="2559197"/>
                </a:lnTo>
                <a:lnTo>
                  <a:pt x="1738431" y="2574495"/>
                </a:lnTo>
                <a:lnTo>
                  <a:pt x="1694354" y="2588310"/>
                </a:lnTo>
                <a:lnTo>
                  <a:pt x="1649629" y="2600612"/>
                </a:lnTo>
                <a:lnTo>
                  <a:pt x="1604286" y="2611370"/>
                </a:lnTo>
                <a:lnTo>
                  <a:pt x="1558355" y="2620555"/>
                </a:lnTo>
                <a:lnTo>
                  <a:pt x="1511865" y="2628137"/>
                </a:lnTo>
                <a:lnTo>
                  <a:pt x="1464847" y="2634086"/>
                </a:lnTo>
                <a:lnTo>
                  <a:pt x="1417330" y="2638372"/>
                </a:lnTo>
                <a:lnTo>
                  <a:pt x="1369343" y="2640965"/>
                </a:lnTo>
                <a:lnTo>
                  <a:pt x="1320918" y="2641837"/>
                </a:lnTo>
                <a:close/>
              </a:path>
            </a:pathLst>
          </a:custGeom>
          <a:solidFill>
            <a:srgbClr val="127D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 rot="21060000">
            <a:off x="869725" y="1351951"/>
            <a:ext cx="2226372" cy="534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05"/>
              </a:lnSpc>
            </a:pPr>
            <a:r>
              <a:rPr lang="en-US" sz="2800" b="1" spc="160" dirty="0" err="1">
                <a:solidFill>
                  <a:srgbClr val="FFD529"/>
                </a:solidFill>
                <a:latin typeface="Trebuchet MS"/>
                <a:cs typeface="Trebuchet MS"/>
              </a:rPr>
              <a:t>Kelompok</a:t>
            </a:r>
            <a:r>
              <a:rPr lang="en-US" sz="2800" b="1" spc="160" dirty="0">
                <a:solidFill>
                  <a:srgbClr val="FFD529"/>
                </a:solidFill>
                <a:latin typeface="Trebuchet MS"/>
                <a:cs typeface="Trebuchet MS"/>
              </a:rPr>
              <a:t> 4</a:t>
            </a:r>
            <a:endParaRPr sz="2800" dirty="0">
              <a:latin typeface="Trebuchet MS"/>
              <a:cs typeface="Trebuchet MS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B656747-B320-6549-AEB9-62EBB534E5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BCB8564-C5F3-FB81-EE3B-E902751B8C97}"/>
              </a:ext>
            </a:extLst>
          </p:cNvPr>
          <p:cNvSpPr txBox="1"/>
          <p:nvPr/>
        </p:nvSpPr>
        <p:spPr>
          <a:xfrm>
            <a:off x="1345996" y="6272040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spc="300" dirty="0" err="1"/>
              <a:t>Disusu</a:t>
            </a:r>
            <a:r>
              <a:rPr lang="en-US" b="1" spc="300" dirty="0" err="1"/>
              <a:t>n</a:t>
            </a:r>
            <a:r>
              <a:rPr lang="en-US" b="1" spc="300" dirty="0"/>
              <a:t> Oleh:</a:t>
            </a:r>
            <a:endParaRPr lang="en-US" b="1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12D61A9-D49F-F035-3EAD-01B95F892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3485" y="1882316"/>
            <a:ext cx="3343275" cy="669607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CB38AC-15B2-EF2F-B495-1D84E735E0F1}"/>
              </a:ext>
            </a:extLst>
          </p:cNvPr>
          <p:cNvSpPr/>
          <p:nvPr/>
        </p:nvSpPr>
        <p:spPr>
          <a:xfrm>
            <a:off x="3601440" y="2127830"/>
            <a:ext cx="8284845" cy="1487442"/>
          </a:xfrm>
          <a:prstGeom prst="rect">
            <a:avLst/>
          </a:prstGeom>
          <a:solidFill>
            <a:srgbClr val="FFD529"/>
          </a:solidFill>
          <a:ln>
            <a:solidFill>
              <a:srgbClr val="FFD5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bject 46">
            <a:extLst>
              <a:ext uri="{FF2B5EF4-FFF2-40B4-BE49-F238E27FC236}">
                <a16:creationId xmlns:a16="http://schemas.microsoft.com/office/drawing/2014/main" id="{71917088-BB29-C803-FC9F-21E5459599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67543" y="2141956"/>
            <a:ext cx="8050661" cy="149399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30"/>
              </a:spcBef>
            </a:pPr>
            <a:r>
              <a:rPr lang="en-US" sz="4800" spc="300" dirty="0">
                <a:solidFill>
                  <a:schemeClr val="bg1"/>
                </a:solidFill>
              </a:rPr>
              <a:t>PROJECT ANALISIS DAN PERANCANGAN SISTEM 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0889449-9A8F-3B46-76F2-4635E9DCB62A}"/>
              </a:ext>
            </a:extLst>
          </p:cNvPr>
          <p:cNvSpPr/>
          <p:nvPr/>
        </p:nvSpPr>
        <p:spPr>
          <a:xfrm>
            <a:off x="3601440" y="3717936"/>
            <a:ext cx="8284845" cy="1487442"/>
          </a:xfrm>
          <a:prstGeom prst="rect">
            <a:avLst/>
          </a:prstGeom>
          <a:solidFill>
            <a:srgbClr val="0C75B8"/>
          </a:solidFill>
          <a:ln>
            <a:solidFill>
              <a:srgbClr val="FFD5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47670A-89A8-10E0-4AF6-008F74282DCB}"/>
              </a:ext>
            </a:extLst>
          </p:cNvPr>
          <p:cNvSpPr txBox="1"/>
          <p:nvPr/>
        </p:nvSpPr>
        <p:spPr>
          <a:xfrm>
            <a:off x="3708476" y="3808154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spc="300" dirty="0" err="1">
                <a:solidFill>
                  <a:schemeClr val="bg1"/>
                </a:solidFill>
              </a:rPr>
              <a:t>HypeTix</a:t>
            </a:r>
            <a:r>
              <a:rPr lang="en-US" sz="3000" b="1" spc="300" dirty="0">
                <a:solidFill>
                  <a:schemeClr val="bg1"/>
                </a:solidFill>
              </a:rPr>
              <a:t> (</a:t>
            </a:r>
            <a:r>
              <a:rPr lang="en-US" sz="3000" b="1" spc="300" dirty="0" err="1">
                <a:solidFill>
                  <a:schemeClr val="bg1"/>
                </a:solidFill>
              </a:rPr>
              <a:t>Aplikasi</a:t>
            </a:r>
            <a:r>
              <a:rPr lang="en-US" sz="3000" b="1" spc="300" dirty="0">
                <a:solidFill>
                  <a:schemeClr val="bg1"/>
                </a:solidFill>
              </a:rPr>
              <a:t> </a:t>
            </a:r>
            <a:r>
              <a:rPr lang="en-US" sz="3000" b="1" spc="300" dirty="0" err="1">
                <a:solidFill>
                  <a:schemeClr val="bg1"/>
                </a:solidFill>
              </a:rPr>
              <a:t>Penjualan</a:t>
            </a:r>
            <a:r>
              <a:rPr lang="en-US" sz="3000" b="1" spc="300" dirty="0">
                <a:solidFill>
                  <a:schemeClr val="bg1"/>
                </a:solidFill>
              </a:rPr>
              <a:t> </a:t>
            </a:r>
            <a:r>
              <a:rPr lang="en-US" sz="3000" b="1" spc="300" dirty="0" err="1">
                <a:solidFill>
                  <a:schemeClr val="bg1"/>
                </a:solidFill>
              </a:rPr>
              <a:t>Tiket</a:t>
            </a:r>
            <a:r>
              <a:rPr lang="en-US" sz="3000" b="1" spc="300" dirty="0">
                <a:solidFill>
                  <a:schemeClr val="bg1"/>
                </a:solidFill>
              </a:rPr>
              <a:t> Konser Online)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61A25-2BA9-6443-A0E0-6110EBEC0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25FCDC-A1A6-D592-2F6A-ADE3F2C82A0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86000" y="1257300"/>
            <a:ext cx="7086600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4800" dirty="0"/>
              <a:t>DIAGRAM RINCI 4.0</a:t>
            </a:r>
            <a:endParaRPr sz="4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C0173E-B32C-10C7-06A3-EA35B1245F02}"/>
              </a:ext>
            </a:extLst>
          </p:cNvPr>
          <p:cNvSpPr/>
          <p:nvPr/>
        </p:nvSpPr>
        <p:spPr>
          <a:xfrm>
            <a:off x="13258800" y="419100"/>
            <a:ext cx="4495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53A7C-D4E6-9ED1-BB2F-DD459ED6E1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EBA5B3-5C99-5FDB-A28F-8F4C73E47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78696"/>
            <a:ext cx="10591800" cy="798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8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81F9E-9964-DFC1-F0BD-3428B387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9C97679-42D9-6344-CB12-40310ED4130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86000" y="1257300"/>
            <a:ext cx="7086600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4800" dirty="0"/>
              <a:t>DIAGRAM RINCI 5.0</a:t>
            </a:r>
            <a:endParaRPr sz="4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AC85C5-C61B-F004-FEA1-2B96B7F0850E}"/>
              </a:ext>
            </a:extLst>
          </p:cNvPr>
          <p:cNvSpPr/>
          <p:nvPr/>
        </p:nvSpPr>
        <p:spPr>
          <a:xfrm>
            <a:off x="13258800" y="419100"/>
            <a:ext cx="4495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8C391-CC63-C417-0CE2-A1C267446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DCA011-91D4-42C0-1A43-5A60DDF7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016796"/>
            <a:ext cx="12420600" cy="800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41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74CD-B834-BDA2-6C35-D01A0F19F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41A4C1F-3EAD-5723-F409-F435E89D638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86000" y="1257300"/>
            <a:ext cx="7086600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4800" dirty="0"/>
              <a:t>USE CASE DIAGRAM</a:t>
            </a:r>
            <a:endParaRPr sz="4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D39B4-ABE6-6084-F078-183D6A949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47900"/>
            <a:ext cx="13165282" cy="77870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6CEFF2-907D-FA04-C615-F3CC4078E25D}"/>
              </a:ext>
            </a:extLst>
          </p:cNvPr>
          <p:cNvSpPr/>
          <p:nvPr/>
        </p:nvSpPr>
        <p:spPr>
          <a:xfrm>
            <a:off x="13258800" y="419100"/>
            <a:ext cx="4495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CA90F7-311A-A177-AC8D-00AA0861B8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01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3BC79-AEFF-12F2-94D3-83B64FD2F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F97CA49-CDED-7BBB-E042-3A75022ED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52600" y="2247900"/>
            <a:ext cx="5943599" cy="4770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3000" dirty="0"/>
              <a:t>ACTIVITY DIAGRAM ADMIN LOGIN</a:t>
            </a:r>
            <a:endParaRPr sz="3000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0EC23C3-86C2-B5D1-8F6D-5435A6DC5739}"/>
              </a:ext>
            </a:extLst>
          </p:cNvPr>
          <p:cNvSpPr txBox="1">
            <a:spLocks/>
          </p:cNvSpPr>
          <p:nvPr/>
        </p:nvSpPr>
        <p:spPr>
          <a:xfrm>
            <a:off x="10439399" y="2247900"/>
            <a:ext cx="6095999" cy="9387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sz="3000" dirty="0"/>
              <a:t>ACTIVITY DIAGRAM ADMIN AKSES PROFILE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0436F8-1106-E61B-909C-1EB24705C1C5}"/>
              </a:ext>
            </a:extLst>
          </p:cNvPr>
          <p:cNvSpPr/>
          <p:nvPr/>
        </p:nvSpPr>
        <p:spPr>
          <a:xfrm>
            <a:off x="13258800" y="419100"/>
            <a:ext cx="4495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6ECC7-1CA7-643C-01A6-0BA4B3519D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99599-363B-3D09-5A55-2EDF37C0D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656" y="3186619"/>
            <a:ext cx="7191375" cy="67744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68A46-611B-3368-F4C3-8CE3BF591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154666"/>
            <a:ext cx="6858000" cy="68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91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365CD-6A1A-B859-E3C7-48A6D9A98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A402433-E9F4-C5EF-D46B-5D9689D2674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52600" y="1770846"/>
            <a:ext cx="6629399" cy="9387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3000" dirty="0"/>
              <a:t>ACTIVITY DIAGRAM ADMIN KELOLA KONSER</a:t>
            </a:r>
            <a:endParaRPr sz="3000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85912A98-96A2-D6DC-926D-B3CBC13E2B55}"/>
              </a:ext>
            </a:extLst>
          </p:cNvPr>
          <p:cNvSpPr txBox="1">
            <a:spLocks/>
          </p:cNvSpPr>
          <p:nvPr/>
        </p:nvSpPr>
        <p:spPr>
          <a:xfrm>
            <a:off x="10363200" y="1739452"/>
            <a:ext cx="6781800" cy="4770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sz="3000" dirty="0"/>
              <a:t>ACTIVITY DIAGRAM KELOLA LAPORAN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EAAF39-5F74-FFDE-F9CB-B4D15DEA6DC0}"/>
              </a:ext>
            </a:extLst>
          </p:cNvPr>
          <p:cNvSpPr/>
          <p:nvPr/>
        </p:nvSpPr>
        <p:spPr>
          <a:xfrm>
            <a:off x="13258800" y="419100"/>
            <a:ext cx="4495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F1C47-60C8-06C4-E09C-FBC85A77C7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4F3726-2707-F54E-1846-B3DB1EDDC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38" y="2736779"/>
            <a:ext cx="5654838" cy="68916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5AE813-E623-7B65-14B8-801AB1918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964" y="2631339"/>
            <a:ext cx="6629398" cy="670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4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198FF-4593-9E37-21FD-0EF727B54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7889278-0664-F034-6CBD-C6973CCA04F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668000" y="1887616"/>
            <a:ext cx="6629399" cy="4770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3000" dirty="0"/>
              <a:t>ACTIVITY DIAGRAM USER LOGIN</a:t>
            </a:r>
            <a:endParaRPr sz="3000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903F9D35-F8E5-F172-92EC-EFCA1B88FA17}"/>
              </a:ext>
            </a:extLst>
          </p:cNvPr>
          <p:cNvSpPr txBox="1">
            <a:spLocks/>
          </p:cNvSpPr>
          <p:nvPr/>
        </p:nvSpPr>
        <p:spPr>
          <a:xfrm>
            <a:off x="1684886" y="1790700"/>
            <a:ext cx="6781800" cy="4770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sz="3000" dirty="0"/>
              <a:t>ACTIVITY DIAGRAM USER REGISTRASI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5A44EE-4011-E7E7-D3A2-7D2F757B343A}"/>
              </a:ext>
            </a:extLst>
          </p:cNvPr>
          <p:cNvSpPr/>
          <p:nvPr/>
        </p:nvSpPr>
        <p:spPr>
          <a:xfrm>
            <a:off x="13258800" y="419100"/>
            <a:ext cx="4495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D5F08-3F2F-2A6F-F6C0-AE826B19AC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82ED82-C9A5-B099-2004-3DD58C5AB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710040"/>
            <a:ext cx="5182466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A3506A-3617-97C5-E923-8DBA8F5E3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86" y="2433459"/>
            <a:ext cx="6117715" cy="54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39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D6FBC-6A6E-1477-87A4-88AB14993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6C661EE-0E3F-8552-1B64-6CFDB6A242C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52600" y="1770846"/>
            <a:ext cx="6629399" cy="9387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3000" dirty="0"/>
              <a:t>ACTIVITY DIAGRAM USER JELAJAH KONSER</a:t>
            </a:r>
            <a:endParaRPr sz="3000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8C40CDC-BE81-06EE-8C9B-DCE1685F77E9}"/>
              </a:ext>
            </a:extLst>
          </p:cNvPr>
          <p:cNvSpPr txBox="1">
            <a:spLocks/>
          </p:cNvSpPr>
          <p:nvPr/>
        </p:nvSpPr>
        <p:spPr>
          <a:xfrm>
            <a:off x="10339231" y="1521319"/>
            <a:ext cx="6781800" cy="9387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sz="3000" dirty="0"/>
              <a:t>ACTIVITY DIAGRAM USER MEMBUAT PESANAN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B5C1A6-E929-8F29-706E-CD7E2EDD8932}"/>
              </a:ext>
            </a:extLst>
          </p:cNvPr>
          <p:cNvSpPr/>
          <p:nvPr/>
        </p:nvSpPr>
        <p:spPr>
          <a:xfrm>
            <a:off x="13258800" y="419100"/>
            <a:ext cx="4495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21A38-75AF-270B-248D-A7322617E1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CF0157-E43F-DCE8-412F-25D26CA51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709565"/>
            <a:ext cx="5249756" cy="628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505174-35D1-F5BD-9D80-D6BA1654F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2495458"/>
            <a:ext cx="6453188" cy="637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00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BD9DA-3CF9-3334-E414-4B9288A0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8E653A-2383-D33E-D5BF-DEDA7DF25D1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14501" y="419100"/>
            <a:ext cx="6629399" cy="9387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3000" dirty="0"/>
              <a:t>ACTIVITY DIAGRAM USER MELAKUKAN PEMBAYARAN</a:t>
            </a:r>
            <a:endParaRPr sz="3000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1EF4A549-4C6E-1C48-26EA-6B727A711636}"/>
              </a:ext>
            </a:extLst>
          </p:cNvPr>
          <p:cNvSpPr txBox="1">
            <a:spLocks/>
          </p:cNvSpPr>
          <p:nvPr/>
        </p:nvSpPr>
        <p:spPr>
          <a:xfrm>
            <a:off x="11836600" y="2019300"/>
            <a:ext cx="4927400" cy="9387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sz="3000" dirty="0"/>
              <a:t>ACTIVITY DIAGRAM USER KELOLA PROFILE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F012A3-C229-FAA7-580C-A9F7FEB75810}"/>
              </a:ext>
            </a:extLst>
          </p:cNvPr>
          <p:cNvSpPr/>
          <p:nvPr/>
        </p:nvSpPr>
        <p:spPr>
          <a:xfrm>
            <a:off x="13258800" y="419100"/>
            <a:ext cx="4495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2619-644C-8CDA-EB29-01A6355F8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6AAE02-3640-41C8-F547-6D7F1C95F5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534019"/>
            <a:ext cx="3425154" cy="65868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B82B4E-25B1-4058-F546-71AFA5951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603" y="419100"/>
            <a:ext cx="3784997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76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C8EF7-1F56-1CE3-E2FD-4D283C16E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1DD9C13-682C-89B1-F3C1-432579B8524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86000" y="656359"/>
            <a:ext cx="5638800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4800" dirty="0"/>
              <a:t>CLAS DIAGRAM </a:t>
            </a:r>
            <a:endParaRPr sz="4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48E091-C574-E316-4AD3-E25D29CD65C8}"/>
              </a:ext>
            </a:extLst>
          </p:cNvPr>
          <p:cNvSpPr/>
          <p:nvPr/>
        </p:nvSpPr>
        <p:spPr>
          <a:xfrm>
            <a:off x="13258800" y="419100"/>
            <a:ext cx="4495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4835C-887B-0133-55D3-439DFE3667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11109C-C5EE-EBF3-7004-2BB4B7ED2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24000"/>
            <a:ext cx="10668000" cy="785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03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3D719-7D16-D48C-C5C5-1AFAECF21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E051889-D645-B9E3-FA32-0278131C742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5800" y="2095500"/>
            <a:ext cx="1981200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 ADMIN</a:t>
            </a: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623009-621A-C7A8-4C61-8E6F98B80888}"/>
              </a:ext>
            </a:extLst>
          </p:cNvPr>
          <p:cNvSpPr/>
          <p:nvPr/>
        </p:nvSpPr>
        <p:spPr>
          <a:xfrm>
            <a:off x="13258800" y="419100"/>
            <a:ext cx="4495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96EEA-A992-7DDE-2E57-60EF7E56B0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ADAFEB-5D0F-A4DD-BD72-13BCF075C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05100"/>
            <a:ext cx="7629525" cy="2667000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A2EC1671-D8BC-096C-D48D-5F59F56C547A}"/>
              </a:ext>
            </a:extLst>
          </p:cNvPr>
          <p:cNvSpPr txBox="1">
            <a:spLocks/>
          </p:cNvSpPr>
          <p:nvPr/>
        </p:nvSpPr>
        <p:spPr>
          <a:xfrm>
            <a:off x="2438400" y="808759"/>
            <a:ext cx="8229600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sz="4800"/>
              <a:t>SEQUENCE DIAGRAM ADMIN</a:t>
            </a:r>
            <a:endParaRPr lang="en-US" sz="4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D1F5A1-5901-021D-1253-2CBCF96B1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2933700"/>
            <a:ext cx="7439025" cy="381000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CB49CC1-B735-DBD2-70E1-CE2972AE2BF2}"/>
              </a:ext>
            </a:extLst>
          </p:cNvPr>
          <p:cNvSpPr txBox="1">
            <a:spLocks/>
          </p:cNvSpPr>
          <p:nvPr/>
        </p:nvSpPr>
        <p:spPr>
          <a:xfrm>
            <a:off x="8879732" y="2070460"/>
            <a:ext cx="3388468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 KELOLA KONSER</a:t>
            </a:r>
          </a:p>
        </p:txBody>
      </p:sp>
    </p:spTree>
    <p:extLst>
      <p:ext uri="{BB962C8B-B14F-4D97-AF65-F5344CB8AC3E}">
        <p14:creationId xmlns:p14="http://schemas.microsoft.com/office/powerpoint/2010/main" val="2243470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48775" y="3303203"/>
            <a:ext cx="8741410" cy="6972300"/>
          </a:xfrm>
          <a:custGeom>
            <a:avLst/>
            <a:gdLst/>
            <a:ahLst/>
            <a:cxnLst/>
            <a:rect l="l" t="t" r="r" b="b"/>
            <a:pathLst>
              <a:path w="8741410" h="6972300">
                <a:moveTo>
                  <a:pt x="4562567" y="12700"/>
                </a:moveTo>
                <a:lnTo>
                  <a:pt x="4178375" y="12700"/>
                </a:lnTo>
                <a:lnTo>
                  <a:pt x="4226207" y="0"/>
                </a:lnTo>
                <a:lnTo>
                  <a:pt x="4514736" y="0"/>
                </a:lnTo>
                <a:lnTo>
                  <a:pt x="4562567" y="12700"/>
                </a:lnTo>
                <a:close/>
              </a:path>
              <a:path w="8741410" h="6972300">
                <a:moveTo>
                  <a:pt x="4752543" y="25400"/>
                </a:moveTo>
                <a:lnTo>
                  <a:pt x="3988399" y="25400"/>
                </a:lnTo>
                <a:lnTo>
                  <a:pt x="4035685" y="12700"/>
                </a:lnTo>
                <a:lnTo>
                  <a:pt x="4705257" y="12700"/>
                </a:lnTo>
                <a:lnTo>
                  <a:pt x="4752543" y="25400"/>
                </a:lnTo>
                <a:close/>
              </a:path>
              <a:path w="8741410" h="6972300">
                <a:moveTo>
                  <a:pt x="4893531" y="38100"/>
                </a:moveTo>
                <a:lnTo>
                  <a:pt x="3847412" y="38100"/>
                </a:lnTo>
                <a:lnTo>
                  <a:pt x="3894260" y="25400"/>
                </a:lnTo>
                <a:lnTo>
                  <a:pt x="4846682" y="25400"/>
                </a:lnTo>
                <a:lnTo>
                  <a:pt x="4893531" y="38100"/>
                </a:lnTo>
                <a:close/>
              </a:path>
              <a:path w="8741410" h="6972300">
                <a:moveTo>
                  <a:pt x="4986771" y="50800"/>
                </a:moveTo>
                <a:lnTo>
                  <a:pt x="3754172" y="50800"/>
                </a:lnTo>
                <a:lnTo>
                  <a:pt x="3800715" y="38100"/>
                </a:lnTo>
                <a:lnTo>
                  <a:pt x="4940228" y="38100"/>
                </a:lnTo>
                <a:lnTo>
                  <a:pt x="4986771" y="50800"/>
                </a:lnTo>
                <a:close/>
              </a:path>
              <a:path w="8741410" h="6972300">
                <a:moveTo>
                  <a:pt x="5079385" y="63500"/>
                </a:moveTo>
                <a:lnTo>
                  <a:pt x="3661558" y="63500"/>
                </a:lnTo>
                <a:lnTo>
                  <a:pt x="3707785" y="50800"/>
                </a:lnTo>
                <a:lnTo>
                  <a:pt x="5033157" y="50800"/>
                </a:lnTo>
                <a:lnTo>
                  <a:pt x="5079385" y="63500"/>
                </a:lnTo>
                <a:close/>
              </a:path>
              <a:path w="8741410" h="6972300">
                <a:moveTo>
                  <a:pt x="5217085" y="88900"/>
                </a:moveTo>
                <a:lnTo>
                  <a:pt x="3523858" y="88900"/>
                </a:lnTo>
                <a:lnTo>
                  <a:pt x="3615493" y="63500"/>
                </a:lnTo>
                <a:lnTo>
                  <a:pt x="5125450" y="63500"/>
                </a:lnTo>
                <a:lnTo>
                  <a:pt x="5217085" y="88900"/>
                </a:lnTo>
                <a:close/>
              </a:path>
              <a:path w="8741410" h="6972300">
                <a:moveTo>
                  <a:pt x="7872272" y="6972300"/>
                </a:moveTo>
                <a:lnTo>
                  <a:pt x="868671" y="6972300"/>
                </a:lnTo>
                <a:lnTo>
                  <a:pt x="843247" y="6959600"/>
                </a:lnTo>
                <a:lnTo>
                  <a:pt x="816920" y="6921500"/>
                </a:lnTo>
                <a:lnTo>
                  <a:pt x="790957" y="6883400"/>
                </a:lnTo>
                <a:lnTo>
                  <a:pt x="765362" y="6845300"/>
                </a:lnTo>
                <a:lnTo>
                  <a:pt x="740136" y="6807200"/>
                </a:lnTo>
                <a:lnTo>
                  <a:pt x="715283" y="6769100"/>
                </a:lnTo>
                <a:lnTo>
                  <a:pt x="690804" y="6731000"/>
                </a:lnTo>
                <a:lnTo>
                  <a:pt x="666704" y="6692900"/>
                </a:lnTo>
                <a:lnTo>
                  <a:pt x="642984" y="6654800"/>
                </a:lnTo>
                <a:lnTo>
                  <a:pt x="619648" y="6616700"/>
                </a:lnTo>
                <a:lnTo>
                  <a:pt x="596697" y="6578600"/>
                </a:lnTo>
                <a:lnTo>
                  <a:pt x="574135" y="6540500"/>
                </a:lnTo>
                <a:lnTo>
                  <a:pt x="551964" y="6502400"/>
                </a:lnTo>
                <a:lnTo>
                  <a:pt x="530186" y="6464300"/>
                </a:lnTo>
                <a:lnTo>
                  <a:pt x="508805" y="6426200"/>
                </a:lnTo>
                <a:lnTo>
                  <a:pt x="487824" y="6388100"/>
                </a:lnTo>
                <a:lnTo>
                  <a:pt x="467244" y="6337300"/>
                </a:lnTo>
                <a:lnTo>
                  <a:pt x="447068" y="6299200"/>
                </a:lnTo>
                <a:lnTo>
                  <a:pt x="427300" y="6261100"/>
                </a:lnTo>
                <a:lnTo>
                  <a:pt x="407942" y="6223000"/>
                </a:lnTo>
                <a:lnTo>
                  <a:pt x="388996" y="6172200"/>
                </a:lnTo>
                <a:lnTo>
                  <a:pt x="370465" y="6134100"/>
                </a:lnTo>
                <a:lnTo>
                  <a:pt x="352352" y="6096000"/>
                </a:lnTo>
                <a:lnTo>
                  <a:pt x="334659" y="6057900"/>
                </a:lnTo>
                <a:lnTo>
                  <a:pt x="317390" y="6007100"/>
                </a:lnTo>
                <a:lnTo>
                  <a:pt x="300546" y="5969000"/>
                </a:lnTo>
                <a:lnTo>
                  <a:pt x="284131" y="5930900"/>
                </a:lnTo>
                <a:lnTo>
                  <a:pt x="268147" y="5880100"/>
                </a:lnTo>
                <a:lnTo>
                  <a:pt x="252597" y="5842000"/>
                </a:lnTo>
                <a:lnTo>
                  <a:pt x="237484" y="5803900"/>
                </a:lnTo>
                <a:lnTo>
                  <a:pt x="222809" y="5753100"/>
                </a:lnTo>
                <a:lnTo>
                  <a:pt x="208576" y="5715000"/>
                </a:lnTo>
                <a:lnTo>
                  <a:pt x="194788" y="5664200"/>
                </a:lnTo>
                <a:lnTo>
                  <a:pt x="181447" y="5626100"/>
                </a:lnTo>
                <a:lnTo>
                  <a:pt x="168556" y="5575300"/>
                </a:lnTo>
                <a:lnTo>
                  <a:pt x="156117" y="5537200"/>
                </a:lnTo>
                <a:lnTo>
                  <a:pt x="144133" y="5486400"/>
                </a:lnTo>
                <a:lnTo>
                  <a:pt x="132607" y="5448300"/>
                </a:lnTo>
                <a:lnTo>
                  <a:pt x="121542" y="5397500"/>
                </a:lnTo>
                <a:lnTo>
                  <a:pt x="110940" y="5359400"/>
                </a:lnTo>
                <a:lnTo>
                  <a:pt x="100803" y="5308600"/>
                </a:lnTo>
                <a:lnTo>
                  <a:pt x="91135" y="5270500"/>
                </a:lnTo>
                <a:lnTo>
                  <a:pt x="81939" y="5219700"/>
                </a:lnTo>
                <a:lnTo>
                  <a:pt x="73216" y="5168900"/>
                </a:lnTo>
                <a:lnTo>
                  <a:pt x="64969" y="5130800"/>
                </a:lnTo>
                <a:lnTo>
                  <a:pt x="57202" y="5080000"/>
                </a:lnTo>
                <a:lnTo>
                  <a:pt x="49916" y="5041900"/>
                </a:lnTo>
                <a:lnTo>
                  <a:pt x="43115" y="4991100"/>
                </a:lnTo>
                <a:lnTo>
                  <a:pt x="36801" y="4940300"/>
                </a:lnTo>
                <a:lnTo>
                  <a:pt x="30977" y="4902200"/>
                </a:lnTo>
                <a:lnTo>
                  <a:pt x="25645" y="4851400"/>
                </a:lnTo>
                <a:lnTo>
                  <a:pt x="20808" y="4800600"/>
                </a:lnTo>
                <a:lnTo>
                  <a:pt x="16469" y="4749800"/>
                </a:lnTo>
                <a:lnTo>
                  <a:pt x="12631" y="4711700"/>
                </a:lnTo>
                <a:lnTo>
                  <a:pt x="9296" y="4660900"/>
                </a:lnTo>
                <a:lnTo>
                  <a:pt x="6466" y="4610100"/>
                </a:lnTo>
                <a:lnTo>
                  <a:pt x="4145" y="4559300"/>
                </a:lnTo>
                <a:lnTo>
                  <a:pt x="2336" y="4521200"/>
                </a:lnTo>
                <a:lnTo>
                  <a:pt x="1040" y="4470400"/>
                </a:lnTo>
                <a:lnTo>
                  <a:pt x="260" y="4419600"/>
                </a:lnTo>
                <a:lnTo>
                  <a:pt x="0" y="4368800"/>
                </a:lnTo>
                <a:lnTo>
                  <a:pt x="260" y="4330700"/>
                </a:lnTo>
                <a:lnTo>
                  <a:pt x="1040" y="4279900"/>
                </a:lnTo>
                <a:lnTo>
                  <a:pt x="2336" y="4229100"/>
                </a:lnTo>
                <a:lnTo>
                  <a:pt x="4145" y="4178300"/>
                </a:lnTo>
                <a:lnTo>
                  <a:pt x="6466" y="4127500"/>
                </a:lnTo>
                <a:lnTo>
                  <a:pt x="9296" y="4089400"/>
                </a:lnTo>
                <a:lnTo>
                  <a:pt x="12631" y="4038600"/>
                </a:lnTo>
                <a:lnTo>
                  <a:pt x="16469" y="3987800"/>
                </a:lnTo>
                <a:lnTo>
                  <a:pt x="20808" y="3949700"/>
                </a:lnTo>
                <a:lnTo>
                  <a:pt x="25645" y="3898900"/>
                </a:lnTo>
                <a:lnTo>
                  <a:pt x="30977" y="3848100"/>
                </a:lnTo>
                <a:lnTo>
                  <a:pt x="36801" y="3810000"/>
                </a:lnTo>
                <a:lnTo>
                  <a:pt x="43115" y="3759200"/>
                </a:lnTo>
                <a:lnTo>
                  <a:pt x="49916" y="3708400"/>
                </a:lnTo>
                <a:lnTo>
                  <a:pt x="57202" y="3670300"/>
                </a:lnTo>
                <a:lnTo>
                  <a:pt x="64969" y="3619500"/>
                </a:lnTo>
                <a:lnTo>
                  <a:pt x="73216" y="3568700"/>
                </a:lnTo>
                <a:lnTo>
                  <a:pt x="81939" y="3530600"/>
                </a:lnTo>
                <a:lnTo>
                  <a:pt x="91135" y="3479800"/>
                </a:lnTo>
                <a:lnTo>
                  <a:pt x="100803" y="3441700"/>
                </a:lnTo>
                <a:lnTo>
                  <a:pt x="110940" y="3390900"/>
                </a:lnTo>
                <a:lnTo>
                  <a:pt x="121542" y="3340100"/>
                </a:lnTo>
                <a:lnTo>
                  <a:pt x="132607" y="3302000"/>
                </a:lnTo>
                <a:lnTo>
                  <a:pt x="144133" y="3251200"/>
                </a:lnTo>
                <a:lnTo>
                  <a:pt x="156117" y="3213100"/>
                </a:lnTo>
                <a:lnTo>
                  <a:pt x="168556" y="3162300"/>
                </a:lnTo>
                <a:lnTo>
                  <a:pt x="181447" y="3124200"/>
                </a:lnTo>
                <a:lnTo>
                  <a:pt x="194788" y="3073400"/>
                </a:lnTo>
                <a:lnTo>
                  <a:pt x="208576" y="3035300"/>
                </a:lnTo>
                <a:lnTo>
                  <a:pt x="222809" y="2997200"/>
                </a:lnTo>
                <a:lnTo>
                  <a:pt x="237484" y="2946400"/>
                </a:lnTo>
                <a:lnTo>
                  <a:pt x="252597" y="2908300"/>
                </a:lnTo>
                <a:lnTo>
                  <a:pt x="268147" y="2857500"/>
                </a:lnTo>
                <a:lnTo>
                  <a:pt x="284131" y="2819400"/>
                </a:lnTo>
                <a:lnTo>
                  <a:pt x="300546" y="2781300"/>
                </a:lnTo>
                <a:lnTo>
                  <a:pt x="317390" y="2730500"/>
                </a:lnTo>
                <a:lnTo>
                  <a:pt x="334659" y="2692400"/>
                </a:lnTo>
                <a:lnTo>
                  <a:pt x="352352" y="2654300"/>
                </a:lnTo>
                <a:lnTo>
                  <a:pt x="370465" y="2603500"/>
                </a:lnTo>
                <a:lnTo>
                  <a:pt x="388996" y="2565400"/>
                </a:lnTo>
                <a:lnTo>
                  <a:pt x="407942" y="2527300"/>
                </a:lnTo>
                <a:lnTo>
                  <a:pt x="427300" y="2489200"/>
                </a:lnTo>
                <a:lnTo>
                  <a:pt x="447068" y="2451100"/>
                </a:lnTo>
                <a:lnTo>
                  <a:pt x="467244" y="2400300"/>
                </a:lnTo>
                <a:lnTo>
                  <a:pt x="487824" y="2362200"/>
                </a:lnTo>
                <a:lnTo>
                  <a:pt x="508805" y="2324100"/>
                </a:lnTo>
                <a:lnTo>
                  <a:pt x="530186" y="2286000"/>
                </a:lnTo>
                <a:lnTo>
                  <a:pt x="551964" y="2247900"/>
                </a:lnTo>
                <a:lnTo>
                  <a:pt x="574135" y="2209800"/>
                </a:lnTo>
                <a:lnTo>
                  <a:pt x="596697" y="2171700"/>
                </a:lnTo>
                <a:lnTo>
                  <a:pt x="619648" y="2133600"/>
                </a:lnTo>
                <a:lnTo>
                  <a:pt x="642984" y="2095500"/>
                </a:lnTo>
                <a:lnTo>
                  <a:pt x="666704" y="2057400"/>
                </a:lnTo>
                <a:lnTo>
                  <a:pt x="690804" y="2019300"/>
                </a:lnTo>
                <a:lnTo>
                  <a:pt x="715283" y="1981200"/>
                </a:lnTo>
                <a:lnTo>
                  <a:pt x="740136" y="1943100"/>
                </a:lnTo>
                <a:lnTo>
                  <a:pt x="765362" y="1905000"/>
                </a:lnTo>
                <a:lnTo>
                  <a:pt x="790957" y="1866900"/>
                </a:lnTo>
                <a:lnTo>
                  <a:pt x="816920" y="1828800"/>
                </a:lnTo>
                <a:lnTo>
                  <a:pt x="843247" y="1790700"/>
                </a:lnTo>
                <a:lnTo>
                  <a:pt x="869936" y="1752600"/>
                </a:lnTo>
                <a:lnTo>
                  <a:pt x="896984" y="1714500"/>
                </a:lnTo>
                <a:lnTo>
                  <a:pt x="924389" y="1689100"/>
                </a:lnTo>
                <a:lnTo>
                  <a:pt x="952147" y="1651000"/>
                </a:lnTo>
                <a:lnTo>
                  <a:pt x="980257" y="1612900"/>
                </a:lnTo>
                <a:lnTo>
                  <a:pt x="1008715" y="1574800"/>
                </a:lnTo>
                <a:lnTo>
                  <a:pt x="1037519" y="1549400"/>
                </a:lnTo>
                <a:lnTo>
                  <a:pt x="1066666" y="1511300"/>
                </a:lnTo>
                <a:lnTo>
                  <a:pt x="1096154" y="1473200"/>
                </a:lnTo>
                <a:lnTo>
                  <a:pt x="1125979" y="1447800"/>
                </a:lnTo>
                <a:lnTo>
                  <a:pt x="1156140" y="1409700"/>
                </a:lnTo>
                <a:lnTo>
                  <a:pt x="1186633" y="1384300"/>
                </a:lnTo>
                <a:lnTo>
                  <a:pt x="1217456" y="1346200"/>
                </a:lnTo>
                <a:lnTo>
                  <a:pt x="1248606" y="1320800"/>
                </a:lnTo>
                <a:lnTo>
                  <a:pt x="1280081" y="1282700"/>
                </a:lnTo>
                <a:lnTo>
                  <a:pt x="1311877" y="1257300"/>
                </a:lnTo>
                <a:lnTo>
                  <a:pt x="1343993" y="1219200"/>
                </a:lnTo>
                <a:lnTo>
                  <a:pt x="1376425" y="1193800"/>
                </a:lnTo>
                <a:lnTo>
                  <a:pt x="1409171" y="1155700"/>
                </a:lnTo>
                <a:lnTo>
                  <a:pt x="1475594" y="1104900"/>
                </a:lnTo>
                <a:lnTo>
                  <a:pt x="1509265" y="1066800"/>
                </a:lnTo>
                <a:lnTo>
                  <a:pt x="1577515" y="1016000"/>
                </a:lnTo>
                <a:lnTo>
                  <a:pt x="1612088" y="977900"/>
                </a:lnTo>
                <a:lnTo>
                  <a:pt x="1717567" y="901700"/>
                </a:lnTo>
                <a:lnTo>
                  <a:pt x="1825631" y="825500"/>
                </a:lnTo>
                <a:lnTo>
                  <a:pt x="1936208" y="749300"/>
                </a:lnTo>
                <a:lnTo>
                  <a:pt x="2087427" y="647700"/>
                </a:lnTo>
                <a:lnTo>
                  <a:pt x="2203586" y="571500"/>
                </a:lnTo>
                <a:lnTo>
                  <a:pt x="2242814" y="558800"/>
                </a:lnTo>
                <a:lnTo>
                  <a:pt x="2322018" y="508000"/>
                </a:lnTo>
                <a:lnTo>
                  <a:pt x="2361988" y="495300"/>
                </a:lnTo>
                <a:lnTo>
                  <a:pt x="2442650" y="444500"/>
                </a:lnTo>
                <a:lnTo>
                  <a:pt x="2483338" y="431800"/>
                </a:lnTo>
                <a:lnTo>
                  <a:pt x="2524259" y="406400"/>
                </a:lnTo>
                <a:lnTo>
                  <a:pt x="2565411" y="393700"/>
                </a:lnTo>
                <a:lnTo>
                  <a:pt x="2606792" y="368300"/>
                </a:lnTo>
                <a:lnTo>
                  <a:pt x="2690229" y="342900"/>
                </a:lnTo>
                <a:lnTo>
                  <a:pt x="2732280" y="317500"/>
                </a:lnTo>
                <a:lnTo>
                  <a:pt x="2817031" y="292100"/>
                </a:lnTo>
                <a:lnTo>
                  <a:pt x="2859727" y="266700"/>
                </a:lnTo>
                <a:lnTo>
                  <a:pt x="3478294" y="88900"/>
                </a:lnTo>
                <a:lnTo>
                  <a:pt x="5262649" y="88900"/>
                </a:lnTo>
                <a:lnTo>
                  <a:pt x="5881215" y="266700"/>
                </a:lnTo>
                <a:lnTo>
                  <a:pt x="5923911" y="292100"/>
                </a:lnTo>
                <a:lnTo>
                  <a:pt x="6008663" y="317500"/>
                </a:lnTo>
                <a:lnTo>
                  <a:pt x="6050714" y="342900"/>
                </a:lnTo>
                <a:lnTo>
                  <a:pt x="6134150" y="368300"/>
                </a:lnTo>
                <a:lnTo>
                  <a:pt x="6175531" y="393700"/>
                </a:lnTo>
                <a:lnTo>
                  <a:pt x="6216684" y="406400"/>
                </a:lnTo>
                <a:lnTo>
                  <a:pt x="6257605" y="431800"/>
                </a:lnTo>
                <a:lnTo>
                  <a:pt x="6298292" y="444500"/>
                </a:lnTo>
                <a:lnTo>
                  <a:pt x="6378955" y="495300"/>
                </a:lnTo>
                <a:lnTo>
                  <a:pt x="6418925" y="508000"/>
                </a:lnTo>
                <a:lnTo>
                  <a:pt x="6498128" y="558800"/>
                </a:lnTo>
                <a:lnTo>
                  <a:pt x="6537357" y="571500"/>
                </a:lnTo>
                <a:lnTo>
                  <a:pt x="6653516" y="647700"/>
                </a:lnTo>
                <a:lnTo>
                  <a:pt x="6804735" y="749300"/>
                </a:lnTo>
                <a:lnTo>
                  <a:pt x="6915311" y="825500"/>
                </a:lnTo>
                <a:lnTo>
                  <a:pt x="7023375" y="901700"/>
                </a:lnTo>
                <a:lnTo>
                  <a:pt x="7128855" y="977900"/>
                </a:lnTo>
                <a:lnTo>
                  <a:pt x="7163428" y="1016000"/>
                </a:lnTo>
                <a:lnTo>
                  <a:pt x="7231677" y="1066800"/>
                </a:lnTo>
                <a:lnTo>
                  <a:pt x="7265349" y="1104900"/>
                </a:lnTo>
                <a:lnTo>
                  <a:pt x="7331772" y="1155700"/>
                </a:lnTo>
                <a:lnTo>
                  <a:pt x="7364518" y="1193800"/>
                </a:lnTo>
                <a:lnTo>
                  <a:pt x="7396950" y="1219200"/>
                </a:lnTo>
                <a:lnTo>
                  <a:pt x="7429065" y="1257300"/>
                </a:lnTo>
                <a:lnTo>
                  <a:pt x="7460862" y="1282700"/>
                </a:lnTo>
                <a:lnTo>
                  <a:pt x="7492336" y="1320800"/>
                </a:lnTo>
                <a:lnTo>
                  <a:pt x="7523487" y="1346200"/>
                </a:lnTo>
                <a:lnTo>
                  <a:pt x="7554310" y="1384300"/>
                </a:lnTo>
                <a:lnTo>
                  <a:pt x="7584803" y="1409700"/>
                </a:lnTo>
                <a:lnTo>
                  <a:pt x="7614963" y="1447800"/>
                </a:lnTo>
                <a:lnTo>
                  <a:pt x="7644789" y="1473200"/>
                </a:lnTo>
                <a:lnTo>
                  <a:pt x="7674276" y="1511300"/>
                </a:lnTo>
                <a:lnTo>
                  <a:pt x="7703424" y="1549400"/>
                </a:lnTo>
                <a:lnTo>
                  <a:pt x="7732228" y="1574800"/>
                </a:lnTo>
                <a:lnTo>
                  <a:pt x="7760686" y="1612900"/>
                </a:lnTo>
                <a:lnTo>
                  <a:pt x="7788795" y="1651000"/>
                </a:lnTo>
                <a:lnTo>
                  <a:pt x="7816554" y="1689100"/>
                </a:lnTo>
                <a:lnTo>
                  <a:pt x="7843959" y="1714500"/>
                </a:lnTo>
                <a:lnTo>
                  <a:pt x="7871007" y="1752600"/>
                </a:lnTo>
                <a:lnTo>
                  <a:pt x="7897696" y="1790700"/>
                </a:lnTo>
                <a:lnTo>
                  <a:pt x="7924023" y="1828800"/>
                </a:lnTo>
                <a:lnTo>
                  <a:pt x="7949986" y="1866900"/>
                </a:lnTo>
                <a:lnTo>
                  <a:pt x="7975581" y="1905000"/>
                </a:lnTo>
                <a:lnTo>
                  <a:pt x="8000807" y="1943100"/>
                </a:lnTo>
                <a:lnTo>
                  <a:pt x="8025660" y="1981200"/>
                </a:lnTo>
                <a:lnTo>
                  <a:pt x="8050138" y="2019300"/>
                </a:lnTo>
                <a:lnTo>
                  <a:pt x="8074239" y="2057400"/>
                </a:lnTo>
                <a:lnTo>
                  <a:pt x="8097958" y="2095500"/>
                </a:lnTo>
                <a:lnTo>
                  <a:pt x="8121295" y="2133600"/>
                </a:lnTo>
                <a:lnTo>
                  <a:pt x="8144246" y="2171700"/>
                </a:lnTo>
                <a:lnTo>
                  <a:pt x="8166808" y="2209800"/>
                </a:lnTo>
                <a:lnTo>
                  <a:pt x="8188979" y="2247900"/>
                </a:lnTo>
                <a:lnTo>
                  <a:pt x="8210757" y="2286000"/>
                </a:lnTo>
                <a:lnTo>
                  <a:pt x="8232138" y="2324100"/>
                </a:lnTo>
                <a:lnTo>
                  <a:pt x="8253119" y="2362200"/>
                </a:lnTo>
                <a:lnTo>
                  <a:pt x="8273699" y="2400300"/>
                </a:lnTo>
                <a:lnTo>
                  <a:pt x="8293875" y="2451100"/>
                </a:lnTo>
                <a:lnTo>
                  <a:pt x="8313643" y="2489200"/>
                </a:lnTo>
                <a:lnTo>
                  <a:pt x="8333001" y="2527300"/>
                </a:lnTo>
                <a:lnTo>
                  <a:pt x="8351947" y="2565400"/>
                </a:lnTo>
                <a:lnTo>
                  <a:pt x="8370478" y="2603500"/>
                </a:lnTo>
                <a:lnTo>
                  <a:pt x="8388591" y="2654300"/>
                </a:lnTo>
                <a:lnTo>
                  <a:pt x="8406284" y="2692400"/>
                </a:lnTo>
                <a:lnTo>
                  <a:pt x="8423553" y="2730500"/>
                </a:lnTo>
                <a:lnTo>
                  <a:pt x="8440397" y="2781300"/>
                </a:lnTo>
                <a:lnTo>
                  <a:pt x="8456812" y="2819400"/>
                </a:lnTo>
                <a:lnTo>
                  <a:pt x="8472796" y="2857500"/>
                </a:lnTo>
                <a:lnTo>
                  <a:pt x="8488346" y="2908300"/>
                </a:lnTo>
                <a:lnTo>
                  <a:pt x="8503459" y="2946400"/>
                </a:lnTo>
                <a:lnTo>
                  <a:pt x="8518134" y="2997200"/>
                </a:lnTo>
                <a:lnTo>
                  <a:pt x="8532367" y="3035300"/>
                </a:lnTo>
                <a:lnTo>
                  <a:pt x="8546155" y="3073400"/>
                </a:lnTo>
                <a:lnTo>
                  <a:pt x="8559496" y="3124200"/>
                </a:lnTo>
                <a:lnTo>
                  <a:pt x="8572387" y="3162300"/>
                </a:lnTo>
                <a:lnTo>
                  <a:pt x="8584826" y="3213100"/>
                </a:lnTo>
                <a:lnTo>
                  <a:pt x="8596810" y="3251200"/>
                </a:lnTo>
                <a:lnTo>
                  <a:pt x="8608335" y="3302000"/>
                </a:lnTo>
                <a:lnTo>
                  <a:pt x="8619401" y="3340100"/>
                </a:lnTo>
                <a:lnTo>
                  <a:pt x="8630003" y="3390900"/>
                </a:lnTo>
                <a:lnTo>
                  <a:pt x="8640139" y="3441700"/>
                </a:lnTo>
                <a:lnTo>
                  <a:pt x="8649807" y="3479800"/>
                </a:lnTo>
                <a:lnTo>
                  <a:pt x="8659004" y="3530600"/>
                </a:lnTo>
                <a:lnTo>
                  <a:pt x="8667727" y="3568700"/>
                </a:lnTo>
                <a:lnTo>
                  <a:pt x="8675974" y="3619500"/>
                </a:lnTo>
                <a:lnTo>
                  <a:pt x="8683741" y="3670300"/>
                </a:lnTo>
                <a:lnTo>
                  <a:pt x="8691027" y="3708400"/>
                </a:lnTo>
                <a:lnTo>
                  <a:pt x="8697828" y="3759200"/>
                </a:lnTo>
                <a:lnTo>
                  <a:pt x="8704142" y="3810000"/>
                </a:lnTo>
                <a:lnTo>
                  <a:pt x="8709966" y="3848100"/>
                </a:lnTo>
                <a:lnTo>
                  <a:pt x="8715298" y="3898900"/>
                </a:lnTo>
                <a:lnTo>
                  <a:pt x="8720135" y="3949700"/>
                </a:lnTo>
                <a:lnTo>
                  <a:pt x="8724473" y="3987800"/>
                </a:lnTo>
                <a:lnTo>
                  <a:pt x="8728312" y="4038600"/>
                </a:lnTo>
                <a:lnTo>
                  <a:pt x="8731647" y="4089400"/>
                </a:lnTo>
                <a:lnTo>
                  <a:pt x="8734476" y="4127500"/>
                </a:lnTo>
                <a:lnTo>
                  <a:pt x="8736797" y="4178300"/>
                </a:lnTo>
                <a:lnTo>
                  <a:pt x="8738607" y="4229100"/>
                </a:lnTo>
                <a:lnTo>
                  <a:pt x="8739903" y="4279900"/>
                </a:lnTo>
                <a:lnTo>
                  <a:pt x="8740683" y="4330700"/>
                </a:lnTo>
                <a:lnTo>
                  <a:pt x="8740943" y="4368800"/>
                </a:lnTo>
                <a:lnTo>
                  <a:pt x="8740683" y="4419600"/>
                </a:lnTo>
                <a:lnTo>
                  <a:pt x="8739903" y="4470400"/>
                </a:lnTo>
                <a:lnTo>
                  <a:pt x="8738607" y="4521200"/>
                </a:lnTo>
                <a:lnTo>
                  <a:pt x="8736797" y="4559300"/>
                </a:lnTo>
                <a:lnTo>
                  <a:pt x="8734476" y="4610100"/>
                </a:lnTo>
                <a:lnTo>
                  <a:pt x="8731647" y="4660900"/>
                </a:lnTo>
                <a:lnTo>
                  <a:pt x="8728312" y="4711700"/>
                </a:lnTo>
                <a:lnTo>
                  <a:pt x="8724473" y="4749800"/>
                </a:lnTo>
                <a:lnTo>
                  <a:pt x="8720135" y="4800600"/>
                </a:lnTo>
                <a:lnTo>
                  <a:pt x="8715298" y="4851400"/>
                </a:lnTo>
                <a:lnTo>
                  <a:pt x="8709966" y="4902200"/>
                </a:lnTo>
                <a:lnTo>
                  <a:pt x="8704142" y="4940300"/>
                </a:lnTo>
                <a:lnTo>
                  <a:pt x="8697828" y="4991100"/>
                </a:lnTo>
                <a:lnTo>
                  <a:pt x="8691027" y="5041900"/>
                </a:lnTo>
                <a:lnTo>
                  <a:pt x="8683741" y="5080000"/>
                </a:lnTo>
                <a:lnTo>
                  <a:pt x="8675974" y="5130800"/>
                </a:lnTo>
                <a:lnTo>
                  <a:pt x="8667727" y="5168900"/>
                </a:lnTo>
                <a:lnTo>
                  <a:pt x="8659004" y="5219700"/>
                </a:lnTo>
                <a:lnTo>
                  <a:pt x="8649807" y="5270500"/>
                </a:lnTo>
                <a:lnTo>
                  <a:pt x="8640139" y="5308600"/>
                </a:lnTo>
                <a:lnTo>
                  <a:pt x="8630003" y="5359400"/>
                </a:lnTo>
                <a:lnTo>
                  <a:pt x="8619401" y="5397500"/>
                </a:lnTo>
                <a:lnTo>
                  <a:pt x="8608335" y="5448300"/>
                </a:lnTo>
                <a:lnTo>
                  <a:pt x="8596810" y="5486400"/>
                </a:lnTo>
                <a:lnTo>
                  <a:pt x="8584826" y="5537200"/>
                </a:lnTo>
                <a:lnTo>
                  <a:pt x="8572387" y="5575300"/>
                </a:lnTo>
                <a:lnTo>
                  <a:pt x="8559496" y="5626100"/>
                </a:lnTo>
                <a:lnTo>
                  <a:pt x="8546155" y="5664200"/>
                </a:lnTo>
                <a:lnTo>
                  <a:pt x="8532367" y="5715000"/>
                </a:lnTo>
                <a:lnTo>
                  <a:pt x="8518134" y="5753100"/>
                </a:lnTo>
                <a:lnTo>
                  <a:pt x="8503459" y="5803900"/>
                </a:lnTo>
                <a:lnTo>
                  <a:pt x="8488346" y="5842000"/>
                </a:lnTo>
                <a:lnTo>
                  <a:pt x="8472796" y="5880100"/>
                </a:lnTo>
                <a:lnTo>
                  <a:pt x="8456812" y="5930900"/>
                </a:lnTo>
                <a:lnTo>
                  <a:pt x="8440397" y="5969000"/>
                </a:lnTo>
                <a:lnTo>
                  <a:pt x="8423553" y="6007100"/>
                </a:lnTo>
                <a:lnTo>
                  <a:pt x="8406284" y="6057900"/>
                </a:lnTo>
                <a:lnTo>
                  <a:pt x="8388591" y="6096000"/>
                </a:lnTo>
                <a:lnTo>
                  <a:pt x="8370478" y="6134100"/>
                </a:lnTo>
                <a:lnTo>
                  <a:pt x="8351947" y="6172200"/>
                </a:lnTo>
                <a:lnTo>
                  <a:pt x="8333001" y="6223000"/>
                </a:lnTo>
                <a:lnTo>
                  <a:pt x="8313643" y="6261100"/>
                </a:lnTo>
                <a:lnTo>
                  <a:pt x="8293875" y="6299200"/>
                </a:lnTo>
                <a:lnTo>
                  <a:pt x="8273699" y="6337300"/>
                </a:lnTo>
                <a:lnTo>
                  <a:pt x="8253119" y="6388100"/>
                </a:lnTo>
                <a:lnTo>
                  <a:pt x="8232138" y="6426200"/>
                </a:lnTo>
                <a:lnTo>
                  <a:pt x="8210757" y="6464300"/>
                </a:lnTo>
                <a:lnTo>
                  <a:pt x="8188979" y="6502400"/>
                </a:lnTo>
                <a:lnTo>
                  <a:pt x="8166808" y="6540500"/>
                </a:lnTo>
                <a:lnTo>
                  <a:pt x="8144246" y="6578600"/>
                </a:lnTo>
                <a:lnTo>
                  <a:pt x="8121295" y="6616700"/>
                </a:lnTo>
                <a:lnTo>
                  <a:pt x="8097958" y="6654800"/>
                </a:lnTo>
                <a:lnTo>
                  <a:pt x="8074239" y="6692900"/>
                </a:lnTo>
                <a:lnTo>
                  <a:pt x="8050138" y="6731000"/>
                </a:lnTo>
                <a:lnTo>
                  <a:pt x="8025660" y="6769100"/>
                </a:lnTo>
                <a:lnTo>
                  <a:pt x="8000807" y="6807200"/>
                </a:lnTo>
                <a:lnTo>
                  <a:pt x="7975581" y="6845300"/>
                </a:lnTo>
                <a:lnTo>
                  <a:pt x="7949986" y="6883400"/>
                </a:lnTo>
                <a:lnTo>
                  <a:pt x="7924023" y="6921500"/>
                </a:lnTo>
                <a:lnTo>
                  <a:pt x="7897696" y="6959600"/>
                </a:lnTo>
                <a:lnTo>
                  <a:pt x="7872272" y="6972300"/>
                </a:lnTo>
                <a:close/>
              </a:path>
            </a:pathLst>
          </a:custGeom>
          <a:solidFill>
            <a:srgbClr val="FFD5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62000" y="1694823"/>
            <a:ext cx="7239000" cy="1102866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 marR="5080">
              <a:lnSpc>
                <a:spcPts val="7500"/>
              </a:lnSpc>
              <a:spcBef>
                <a:spcPts val="1100"/>
              </a:spcBef>
            </a:pPr>
            <a:r>
              <a:rPr lang="pt-BR" sz="7000" spc="335" dirty="0"/>
              <a:t> PENDAHULUAN</a:t>
            </a:r>
            <a:endParaRPr lang="pt-BR" sz="7000" dirty="0"/>
          </a:p>
        </p:txBody>
      </p:sp>
      <p:sp>
        <p:nvSpPr>
          <p:cNvPr id="8" name="object 8"/>
          <p:cNvSpPr txBox="1"/>
          <p:nvPr/>
        </p:nvSpPr>
        <p:spPr>
          <a:xfrm>
            <a:off x="1169987" y="3086100"/>
            <a:ext cx="14603413" cy="3741409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HypeTix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merupakan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aplikasi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mobile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berbasis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Android yang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dirancang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memudahkan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masyarakat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dalam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mencari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informasi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konser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melakukan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pemesanan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tiket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secara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online.</a:t>
            </a:r>
            <a:b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Aplikasi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mengintegrasikan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proses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pencarian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event,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pemesanan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tiket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pembayaran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hingga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penerbitan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e-ticket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dalam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satu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platform yang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praktis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aman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en-US" sz="3000" dirty="0" err="1"/>
              <a:t>Dengan</a:t>
            </a:r>
            <a:r>
              <a:rPr lang="en-US" sz="3000" dirty="0"/>
              <a:t> </a:t>
            </a:r>
            <a:r>
              <a:rPr lang="en-US" sz="3000" dirty="0" err="1"/>
              <a:t>adanya</a:t>
            </a:r>
            <a:r>
              <a:rPr lang="en-US" sz="3000" dirty="0"/>
              <a:t> </a:t>
            </a:r>
            <a:r>
              <a:rPr lang="en-US" sz="3000" dirty="0" err="1"/>
              <a:t>HypeTix</a:t>
            </a:r>
            <a:r>
              <a:rPr lang="en-US" sz="3000" dirty="0"/>
              <a:t>, </a:t>
            </a:r>
            <a:r>
              <a:rPr lang="en-US" sz="3000" dirty="0" err="1"/>
              <a:t>pengguna</a:t>
            </a:r>
            <a:r>
              <a:rPr lang="en-US" sz="3000" dirty="0"/>
              <a:t> </a:t>
            </a:r>
            <a:r>
              <a:rPr lang="en-US" sz="3000" dirty="0" err="1"/>
              <a:t>tidak</a:t>
            </a:r>
            <a:r>
              <a:rPr lang="en-US" sz="3000" dirty="0"/>
              <a:t> </a:t>
            </a:r>
            <a:r>
              <a:rPr lang="en-US" sz="3000" dirty="0" err="1"/>
              <a:t>perlu</a:t>
            </a:r>
            <a:r>
              <a:rPr lang="en-US" sz="3000" dirty="0"/>
              <a:t> </a:t>
            </a:r>
            <a:r>
              <a:rPr lang="en-US" sz="3000" dirty="0" err="1"/>
              <a:t>lagi</a:t>
            </a:r>
            <a:r>
              <a:rPr lang="en-US" sz="3000" dirty="0"/>
              <a:t> </a:t>
            </a:r>
            <a:r>
              <a:rPr lang="en-US" sz="3000" dirty="0" err="1"/>
              <a:t>membeli</a:t>
            </a:r>
            <a:r>
              <a:rPr lang="en-US" sz="3000" dirty="0"/>
              <a:t> </a:t>
            </a:r>
            <a:r>
              <a:rPr lang="en-US" sz="3000" dirty="0" err="1"/>
              <a:t>tiket</a:t>
            </a:r>
            <a:r>
              <a:rPr lang="en-US" sz="3000" dirty="0"/>
              <a:t> </a:t>
            </a:r>
            <a:r>
              <a:rPr lang="en-US" sz="3000" dirty="0" err="1"/>
              <a:t>secara</a:t>
            </a:r>
            <a:r>
              <a:rPr lang="en-US" sz="3000" dirty="0"/>
              <a:t> manual </a:t>
            </a:r>
            <a:r>
              <a:rPr lang="en-US" sz="3000" dirty="0" err="1"/>
              <a:t>atau</a:t>
            </a:r>
            <a:r>
              <a:rPr lang="en-US" sz="3000" dirty="0"/>
              <a:t> </a:t>
            </a:r>
            <a:r>
              <a:rPr lang="en-US" sz="3000" dirty="0" err="1"/>
              <a:t>datang</a:t>
            </a:r>
            <a:r>
              <a:rPr lang="en-US" sz="3000" dirty="0"/>
              <a:t> </a:t>
            </a:r>
            <a:r>
              <a:rPr lang="en-US" sz="3000" dirty="0" err="1"/>
              <a:t>langsung</a:t>
            </a:r>
            <a:r>
              <a:rPr lang="en-US" sz="3000" dirty="0"/>
              <a:t> </a:t>
            </a:r>
            <a:r>
              <a:rPr lang="en-US" sz="3000" dirty="0" err="1"/>
              <a:t>ke</a:t>
            </a:r>
            <a:r>
              <a:rPr lang="en-US" sz="3000" dirty="0"/>
              <a:t> </a:t>
            </a:r>
            <a:r>
              <a:rPr lang="en-US" sz="3000" dirty="0" err="1"/>
              <a:t>lokasi</a:t>
            </a:r>
            <a:r>
              <a:rPr lang="en-US" sz="3000" dirty="0"/>
              <a:t> </a:t>
            </a:r>
            <a:r>
              <a:rPr lang="en-US" sz="3000" dirty="0" err="1"/>
              <a:t>penjualan</a:t>
            </a:r>
            <a:r>
              <a:rPr lang="en-US" sz="3000" dirty="0"/>
              <a:t>, </a:t>
            </a:r>
            <a:r>
              <a:rPr lang="en-US" sz="3000" dirty="0" err="1"/>
              <a:t>sehingga</a:t>
            </a:r>
            <a:r>
              <a:rPr lang="en-US" sz="3000" dirty="0"/>
              <a:t> proses </a:t>
            </a:r>
            <a:r>
              <a:rPr lang="en-US" sz="3000" dirty="0" err="1"/>
              <a:t>menjadi</a:t>
            </a:r>
            <a:r>
              <a:rPr lang="en-US" sz="3000" dirty="0"/>
              <a:t> </a:t>
            </a:r>
            <a:r>
              <a:rPr lang="en-US" sz="3000" dirty="0" err="1"/>
              <a:t>lebih</a:t>
            </a:r>
            <a:r>
              <a:rPr lang="en-US" sz="3000" dirty="0"/>
              <a:t> </a:t>
            </a:r>
            <a:r>
              <a:rPr lang="en-US" sz="3000" dirty="0" err="1"/>
              <a:t>cepat</a:t>
            </a:r>
            <a:r>
              <a:rPr lang="en-US" sz="3000" dirty="0"/>
              <a:t>, </a:t>
            </a:r>
            <a:r>
              <a:rPr lang="en-US" sz="3000" dirty="0" err="1"/>
              <a:t>efisien</a:t>
            </a:r>
            <a:r>
              <a:rPr lang="en-US" sz="3000" dirty="0"/>
              <a:t>, dan </a:t>
            </a:r>
            <a:r>
              <a:rPr lang="en-US" sz="3000" dirty="0" err="1"/>
              <a:t>transparan</a:t>
            </a:r>
            <a:r>
              <a:rPr lang="en-US" sz="3000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04A60C-C82B-7F04-1032-D0576659D6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400" y="266700"/>
            <a:ext cx="1137435" cy="11374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D864A-44E8-EB28-7244-DCEE5AB51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5707C67-6FBA-0E6B-7C03-F1A0FC71E50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801600" y="2436080"/>
            <a:ext cx="3388468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 KELOLA PROFILE</a:t>
            </a: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6A7BAA-3D1F-8CD5-5425-06087366D60B}"/>
              </a:ext>
            </a:extLst>
          </p:cNvPr>
          <p:cNvSpPr/>
          <p:nvPr/>
        </p:nvSpPr>
        <p:spPr>
          <a:xfrm>
            <a:off x="13258800" y="419100"/>
            <a:ext cx="4495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07BE0-AAC9-C25C-C74E-6D4AF10001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E364156F-DDB3-DCD7-DB2A-DBB21D486073}"/>
              </a:ext>
            </a:extLst>
          </p:cNvPr>
          <p:cNvSpPr txBox="1">
            <a:spLocks/>
          </p:cNvSpPr>
          <p:nvPr/>
        </p:nvSpPr>
        <p:spPr>
          <a:xfrm>
            <a:off x="2438400" y="808759"/>
            <a:ext cx="8229600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sz="4800"/>
              <a:t>SEQUENCE DIAGRAM ADMIN</a:t>
            </a:r>
            <a:endParaRPr lang="en-US" sz="4600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20ADD982-DAE4-B29B-476C-8370D861756D}"/>
              </a:ext>
            </a:extLst>
          </p:cNvPr>
          <p:cNvSpPr txBox="1">
            <a:spLocks/>
          </p:cNvSpPr>
          <p:nvPr/>
        </p:nvSpPr>
        <p:spPr>
          <a:xfrm>
            <a:off x="744166" y="2423380"/>
            <a:ext cx="3388468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 LIHAT LAPORAN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F57EBB-5BDE-E511-1287-249AB39BA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86100"/>
            <a:ext cx="6315075" cy="31432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FA368D-7ACA-851D-ABA7-8772EBFC2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3111500"/>
            <a:ext cx="70866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64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8D3BB-8A2E-1A0F-5EDE-11493925B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923115A-C406-9A04-A717-0029C81827E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14400" y="1795029"/>
            <a:ext cx="2514600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REGISTRASI</a:t>
            </a: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BB71A7-5970-C7C4-A2F9-F25F800A18FE}"/>
              </a:ext>
            </a:extLst>
          </p:cNvPr>
          <p:cNvSpPr/>
          <p:nvPr/>
        </p:nvSpPr>
        <p:spPr>
          <a:xfrm>
            <a:off x="13258800" y="419100"/>
            <a:ext cx="4495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ADCA2-C129-267A-2A0C-BC1AE3F463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D70E1A-5E37-A374-6945-0BFCFC998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81300"/>
            <a:ext cx="7610475" cy="3276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002243-6BE7-67CF-D83F-E6876B917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881" y="3162300"/>
            <a:ext cx="7677150" cy="2381250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0D9CD787-D578-A860-513C-0B1251918C70}"/>
              </a:ext>
            </a:extLst>
          </p:cNvPr>
          <p:cNvSpPr txBox="1">
            <a:spLocks/>
          </p:cNvSpPr>
          <p:nvPr/>
        </p:nvSpPr>
        <p:spPr>
          <a:xfrm>
            <a:off x="2438400" y="808759"/>
            <a:ext cx="8229600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sz="4800"/>
              <a:t>SEQUENCE DIAGRAM USER</a:t>
            </a:r>
            <a:endParaRPr lang="en-US" sz="4600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23DDEAB-F92F-B749-43BB-414AABD660B1}"/>
              </a:ext>
            </a:extLst>
          </p:cNvPr>
          <p:cNvSpPr txBox="1">
            <a:spLocks/>
          </p:cNvSpPr>
          <p:nvPr/>
        </p:nvSpPr>
        <p:spPr>
          <a:xfrm>
            <a:off x="9410700" y="1928780"/>
            <a:ext cx="2514600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LOGIN</a:t>
            </a:r>
          </a:p>
        </p:txBody>
      </p:sp>
    </p:spTree>
    <p:extLst>
      <p:ext uri="{BB962C8B-B14F-4D97-AF65-F5344CB8AC3E}">
        <p14:creationId xmlns:p14="http://schemas.microsoft.com/office/powerpoint/2010/main" val="1162073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70E7F-92EB-23ED-06DC-072A4EE44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8D3479B-6348-41EB-844C-F793745DAA6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14400" y="1795029"/>
            <a:ext cx="2514600" cy="63094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KELOLA PROFILE</a:t>
            </a: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F8BDBC-A317-A350-D99C-806D9FEF0190}"/>
              </a:ext>
            </a:extLst>
          </p:cNvPr>
          <p:cNvSpPr/>
          <p:nvPr/>
        </p:nvSpPr>
        <p:spPr>
          <a:xfrm>
            <a:off x="13258800" y="419100"/>
            <a:ext cx="4495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52000-8228-3D3B-BFE1-6FEC06E23B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B5B79D0E-2C12-A37D-E667-4464C02E8B90}"/>
              </a:ext>
            </a:extLst>
          </p:cNvPr>
          <p:cNvSpPr txBox="1">
            <a:spLocks/>
          </p:cNvSpPr>
          <p:nvPr/>
        </p:nvSpPr>
        <p:spPr>
          <a:xfrm>
            <a:off x="2438400" y="808759"/>
            <a:ext cx="8229600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sz="4800"/>
              <a:t>SEQUENCE DIAGRAM USER</a:t>
            </a:r>
            <a:endParaRPr lang="en-US" sz="4600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8DD4E07-BC16-CC51-8893-A76A71DEA857}"/>
              </a:ext>
            </a:extLst>
          </p:cNvPr>
          <p:cNvSpPr txBox="1">
            <a:spLocks/>
          </p:cNvSpPr>
          <p:nvPr/>
        </p:nvSpPr>
        <p:spPr>
          <a:xfrm>
            <a:off x="9525000" y="1948917"/>
            <a:ext cx="2514600" cy="63094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DETAIL KONSER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F30018-5611-505B-73B6-D28D74A7B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705100"/>
            <a:ext cx="6573261" cy="38814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BFF3EE-C6C7-8DA2-295F-2B8502E79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786062"/>
            <a:ext cx="70866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36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DD414-D593-27A9-4D97-355EED35C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3E0D69-F8FF-9D69-449E-0C1DCB7BDBA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14400" y="1795029"/>
            <a:ext cx="2514600" cy="63094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PEMBAYARAN</a:t>
            </a: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9EF1AF-46C6-753E-6E35-B18E2B921E99}"/>
              </a:ext>
            </a:extLst>
          </p:cNvPr>
          <p:cNvSpPr/>
          <p:nvPr/>
        </p:nvSpPr>
        <p:spPr>
          <a:xfrm>
            <a:off x="13258800" y="419100"/>
            <a:ext cx="4495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2D33A-17E7-1D01-6FA8-AB8FA224A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4D4CEBE6-C535-0A05-A4CF-9217201E15D8}"/>
              </a:ext>
            </a:extLst>
          </p:cNvPr>
          <p:cNvSpPr txBox="1">
            <a:spLocks/>
          </p:cNvSpPr>
          <p:nvPr/>
        </p:nvSpPr>
        <p:spPr>
          <a:xfrm>
            <a:off x="2438400" y="808759"/>
            <a:ext cx="8229600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sz="4800"/>
              <a:t>SEQUENCE DIAGRAM USER</a:t>
            </a:r>
            <a:endParaRPr lang="en-US" sz="4600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087C37CE-FFC8-BC5E-3033-BD68EE3CCCBC}"/>
              </a:ext>
            </a:extLst>
          </p:cNvPr>
          <p:cNvSpPr txBox="1">
            <a:spLocks/>
          </p:cNvSpPr>
          <p:nvPr/>
        </p:nvSpPr>
        <p:spPr>
          <a:xfrm>
            <a:off x="9525000" y="1948917"/>
            <a:ext cx="2514600" cy="63094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DETAIL LOGUT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DCC6A4-A6FD-F3C0-9801-9E66FBB6C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600" y="2705100"/>
            <a:ext cx="4867275" cy="194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9BD384-841D-10AD-D8C3-62C712375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1" y="2464071"/>
            <a:ext cx="8267700" cy="5048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A21F1F-EC9E-42A8-87AA-CEE1122F0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814" y="5638801"/>
            <a:ext cx="7696200" cy="3327643"/>
          </a:xfrm>
          <a:prstGeom prst="rect">
            <a:avLst/>
          </a:prstGeom>
        </p:spPr>
      </p:pic>
      <p:sp>
        <p:nvSpPr>
          <p:cNvPr id="15" name="object 2">
            <a:extLst>
              <a:ext uri="{FF2B5EF4-FFF2-40B4-BE49-F238E27FC236}">
                <a16:creationId xmlns:a16="http://schemas.microsoft.com/office/drawing/2014/main" id="{737C606E-CEA6-4ACA-C28D-727C79163052}"/>
              </a:ext>
            </a:extLst>
          </p:cNvPr>
          <p:cNvSpPr txBox="1">
            <a:spLocks/>
          </p:cNvSpPr>
          <p:nvPr/>
        </p:nvSpPr>
        <p:spPr>
          <a:xfrm>
            <a:off x="9296400" y="5156200"/>
            <a:ext cx="3733800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MEMBUAT PESANAN</a:t>
            </a:r>
          </a:p>
        </p:txBody>
      </p:sp>
    </p:spTree>
    <p:extLst>
      <p:ext uri="{BB962C8B-B14F-4D97-AF65-F5344CB8AC3E}">
        <p14:creationId xmlns:p14="http://schemas.microsoft.com/office/powerpoint/2010/main" val="2388683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79648" y="652346"/>
            <a:ext cx="688484" cy="7545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EE59E4-46C8-F8CC-A9DE-2B1A1ACB45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D5A898F7-41FE-EF53-F370-0189F0A95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669189"/>
            <a:ext cx="11176000" cy="1188311"/>
          </a:xfrm>
        </p:spPr>
        <p:txBody>
          <a:bodyPr/>
          <a:lstStyle/>
          <a:p>
            <a:r>
              <a:rPr lang="en-US" dirty="0"/>
              <a:t>RESULT DAN PEMBAHASAN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F13FC-BA83-F182-28BA-E301DE81D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858589"/>
            <a:ext cx="16221892" cy="67635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80F05D-A109-D8E2-DF23-5753AC22046D}"/>
              </a:ext>
            </a:extLst>
          </p:cNvPr>
          <p:cNvSpPr txBox="1"/>
          <p:nvPr/>
        </p:nvSpPr>
        <p:spPr>
          <a:xfrm>
            <a:off x="1371600" y="2980959"/>
            <a:ext cx="15536091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aplikasi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pemesanan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tiket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konser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online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HypeTik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dikembangkan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melalui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tahapan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analisis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kebutuhan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perancangan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dan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penyusunan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prototype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secara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terstruktur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Selama proses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perancangan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menunjukkan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potensi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meningkatkan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efektivitas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efisiensi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dalam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proses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pencarian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informasi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konser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pemesanan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tiket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serta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pengelolaan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oleh admin. Fitur-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fitur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dirancang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memberikan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kemudahan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bagi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pengguna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dalam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mengakses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informasi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event,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melakukan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pemesanan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tiket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dan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memantau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status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transaksi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secara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digital.</a:t>
            </a:r>
            <a:endParaRPr lang="en-US" sz="3000" dirty="0">
              <a:solidFill>
                <a:schemeClr val="bg1"/>
              </a:solidFill>
              <a:effectLst/>
            </a:endParaRPr>
          </a:p>
          <a:p>
            <a:pPr>
              <a:buNone/>
            </a:pP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Dari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sisi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pengelolaan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membantu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admin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dalam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mengatur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konser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tiket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pesanan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pembayaran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serta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laporan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penjualan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secara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terintegrasi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Implementasi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rancangan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juga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menunjukkan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peningkatan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dalam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kerapihan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data,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kemudahan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monitoring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transaksi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serta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pengurangan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proses manual.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Secara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keseluruhan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hasil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perancangan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menunjukkan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bahwa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HypeTik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mampu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mendukung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tujuan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utama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proyek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yaitu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menyediakan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layanan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pemesanan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tiket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konser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praktis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aman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dan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mudah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diakses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melalui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perangkat</a:t>
            </a:r>
            <a:r>
              <a:rPr lang="en-US" sz="30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mobile.</a:t>
            </a:r>
            <a:endParaRPr lang="en-US" sz="3000" dirty="0"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7321D-B1D1-2903-C426-DB55BA0AD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hlinkClick r:id="rId2"/>
            <a:extLst>
              <a:ext uri="{FF2B5EF4-FFF2-40B4-BE49-F238E27FC236}">
                <a16:creationId xmlns:a16="http://schemas.microsoft.com/office/drawing/2014/main" id="{367ACE66-3736-499A-5869-4CBD9730B47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79648" y="652346"/>
            <a:ext cx="688484" cy="7545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87699F-774B-8DFE-8AB5-54B8150CCE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C6E799-07F1-79F1-91DB-8CD077D26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669189"/>
            <a:ext cx="3784600" cy="430887"/>
          </a:xfrm>
        </p:spPr>
        <p:txBody>
          <a:bodyPr/>
          <a:lstStyle/>
          <a:p>
            <a:r>
              <a:rPr lang="en-US" sz="2800" dirty="0"/>
              <a:t>HALAMAN LOGIN USER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EBF4B41E-3B25-F71C-7859-A9AFF25051E9}"/>
              </a:ext>
            </a:extLst>
          </p:cNvPr>
          <p:cNvSpPr txBox="1">
            <a:spLocks/>
          </p:cNvSpPr>
          <p:nvPr/>
        </p:nvSpPr>
        <p:spPr>
          <a:xfrm>
            <a:off x="12564168" y="1485900"/>
            <a:ext cx="4428432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US" sz="2800" dirty="0"/>
              <a:t>HALAMAN CARI KONSER USER</a:t>
            </a:r>
          </a:p>
        </p:txBody>
      </p:sp>
      <p:sp>
        <p:nvSpPr>
          <p:cNvPr id="8" name="Title 12">
            <a:extLst>
              <a:ext uri="{FF2B5EF4-FFF2-40B4-BE49-F238E27FC236}">
                <a16:creationId xmlns:a16="http://schemas.microsoft.com/office/drawing/2014/main" id="{A71C4E23-688E-6219-B03E-F0CF3170AACE}"/>
              </a:ext>
            </a:extLst>
          </p:cNvPr>
          <p:cNvSpPr txBox="1">
            <a:spLocks/>
          </p:cNvSpPr>
          <p:nvPr/>
        </p:nvSpPr>
        <p:spPr>
          <a:xfrm>
            <a:off x="6477000" y="1669187"/>
            <a:ext cx="47117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US" sz="2800" dirty="0"/>
              <a:t>HALAMAN KONSER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B5EB0-FA4E-E62E-C486-EEF4C46A0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46" y="2400300"/>
            <a:ext cx="3592354" cy="723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5F00C0-DAEA-4704-9D44-FFC8B3084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313" y="2399739"/>
            <a:ext cx="3626233" cy="73072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A5149C-E851-B82C-7856-C27674C261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6081" y="2399739"/>
            <a:ext cx="3626233" cy="730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68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2CA21-1D62-1CBB-BC6E-C6D8E042F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hlinkClick r:id="rId2"/>
            <a:extLst>
              <a:ext uri="{FF2B5EF4-FFF2-40B4-BE49-F238E27FC236}">
                <a16:creationId xmlns:a16="http://schemas.microsoft.com/office/drawing/2014/main" id="{224869EF-34FA-9CDC-86EF-A8D3F1AAC77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79648" y="652346"/>
            <a:ext cx="688484" cy="7545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F9CE49-FA49-87B6-5D68-FB7F4067AB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CD956C58-02FE-97B0-6A34-A9AABA7F4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669189"/>
            <a:ext cx="3327400" cy="861774"/>
          </a:xfrm>
        </p:spPr>
        <p:txBody>
          <a:bodyPr/>
          <a:lstStyle/>
          <a:p>
            <a:r>
              <a:rPr lang="en-US" sz="2800" dirty="0"/>
              <a:t>HALAMAN DETAIL KONSER 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06AD7C46-7F33-5368-9D28-E33043936BCE}"/>
              </a:ext>
            </a:extLst>
          </p:cNvPr>
          <p:cNvSpPr txBox="1">
            <a:spLocks/>
          </p:cNvSpPr>
          <p:nvPr/>
        </p:nvSpPr>
        <p:spPr>
          <a:xfrm>
            <a:off x="12564168" y="1669188"/>
            <a:ext cx="451548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US" sz="2800" dirty="0"/>
              <a:t>HALAMAN DETAIL PESANAN KONSER </a:t>
            </a:r>
          </a:p>
        </p:txBody>
      </p:sp>
      <p:sp>
        <p:nvSpPr>
          <p:cNvPr id="8" name="Title 12">
            <a:extLst>
              <a:ext uri="{FF2B5EF4-FFF2-40B4-BE49-F238E27FC236}">
                <a16:creationId xmlns:a16="http://schemas.microsoft.com/office/drawing/2014/main" id="{C9DECE30-CA1E-58A3-36B6-A0139B724C07}"/>
              </a:ext>
            </a:extLst>
          </p:cNvPr>
          <p:cNvSpPr txBox="1">
            <a:spLocks/>
          </p:cNvSpPr>
          <p:nvPr/>
        </p:nvSpPr>
        <p:spPr>
          <a:xfrm>
            <a:off x="7500736" y="1631890"/>
            <a:ext cx="289560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US" sz="2800" dirty="0"/>
              <a:t>HALAMAN PESAN TIKET KONSER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9B3E7-BD9B-3394-7296-A237CCBD6A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30963"/>
            <a:ext cx="3725348" cy="7506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55A0B1-F28F-AC63-1A39-2DA0CC497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168" y="2493664"/>
            <a:ext cx="3653783" cy="7362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16727E-7FB6-7F25-FB1A-8AE8A10BC4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506" y="2530963"/>
            <a:ext cx="3653783" cy="736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9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E38F1-332D-87BC-AE9B-48CA3FFAB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hlinkClick r:id="rId2"/>
            <a:extLst>
              <a:ext uri="{FF2B5EF4-FFF2-40B4-BE49-F238E27FC236}">
                <a16:creationId xmlns:a16="http://schemas.microsoft.com/office/drawing/2014/main" id="{0C0333C6-38B8-D484-684C-000C7442250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79648" y="652346"/>
            <a:ext cx="688484" cy="7545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9A2881-B2A7-A81B-2AF4-9E10EB435E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C892BF9E-C7D1-7D68-0F0E-444F8C50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485900"/>
            <a:ext cx="3784600" cy="861774"/>
          </a:xfrm>
        </p:spPr>
        <p:txBody>
          <a:bodyPr/>
          <a:lstStyle/>
          <a:p>
            <a:r>
              <a:rPr lang="en-US" sz="2800" dirty="0"/>
              <a:t>HALAMAN METODE PEMBAYARAN 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2E5AC358-C55D-8F86-9369-27FA386C3144}"/>
              </a:ext>
            </a:extLst>
          </p:cNvPr>
          <p:cNvSpPr txBox="1">
            <a:spLocks/>
          </p:cNvSpPr>
          <p:nvPr/>
        </p:nvSpPr>
        <p:spPr>
          <a:xfrm>
            <a:off x="12564168" y="1181100"/>
            <a:ext cx="451548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US" sz="2800" dirty="0"/>
              <a:t>HALAMAN PEMBAYARAN BERHASIL </a:t>
            </a:r>
          </a:p>
        </p:txBody>
      </p:sp>
      <p:sp>
        <p:nvSpPr>
          <p:cNvPr id="8" name="Title 12">
            <a:extLst>
              <a:ext uri="{FF2B5EF4-FFF2-40B4-BE49-F238E27FC236}">
                <a16:creationId xmlns:a16="http://schemas.microsoft.com/office/drawing/2014/main" id="{B03ADB17-6D82-A366-D887-D9DE71C41BEB}"/>
              </a:ext>
            </a:extLst>
          </p:cNvPr>
          <p:cNvSpPr txBox="1">
            <a:spLocks/>
          </p:cNvSpPr>
          <p:nvPr/>
        </p:nvSpPr>
        <p:spPr>
          <a:xfrm>
            <a:off x="7051294" y="1409700"/>
            <a:ext cx="3935836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US" sz="2800" dirty="0"/>
              <a:t>HALAMAN PEMBAYARAN GAGAL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22D834-EBE7-3555-9D24-19D5BB64C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347" y="2402522"/>
            <a:ext cx="3671310" cy="73981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D132AF-D6AD-9034-DBB4-F9F9FD9D33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375" y="2386193"/>
            <a:ext cx="3671310" cy="73981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E91EED-13A7-0C16-DB4C-8DCEF9303D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168" y="2294928"/>
            <a:ext cx="3724704" cy="750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34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B6BBF-74D8-04D9-E406-D2CAC7A81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hlinkClick r:id="rId2"/>
            <a:extLst>
              <a:ext uri="{FF2B5EF4-FFF2-40B4-BE49-F238E27FC236}">
                <a16:creationId xmlns:a16="http://schemas.microsoft.com/office/drawing/2014/main" id="{DF1707F7-5C84-ED74-0817-2FD83F9EAC8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79648" y="652346"/>
            <a:ext cx="688484" cy="7545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AF9966-59FE-AF68-9D1C-2DCC0D67D8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7C3F892F-F9B7-B861-863A-E8AE23FE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485900"/>
            <a:ext cx="3784600" cy="430887"/>
          </a:xfrm>
        </p:spPr>
        <p:txBody>
          <a:bodyPr/>
          <a:lstStyle/>
          <a:p>
            <a:r>
              <a:rPr lang="en-US" sz="2800" dirty="0"/>
              <a:t>HALAMAN E-TICKET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B00752-947C-E260-FA46-67F6ADC6A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2857500"/>
            <a:ext cx="3497818" cy="70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5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680E1-2711-33A8-201D-37974D4D1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hlinkClick r:id="rId2"/>
            <a:extLst>
              <a:ext uri="{FF2B5EF4-FFF2-40B4-BE49-F238E27FC236}">
                <a16:creationId xmlns:a16="http://schemas.microsoft.com/office/drawing/2014/main" id="{FA4F85FB-66A9-D839-3503-698CE5A15A6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79648" y="652346"/>
            <a:ext cx="688484" cy="7545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F20B31-4155-6A57-7ADF-82A03F464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16FAE2D2-73E1-0539-6C3A-9EA392146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669189"/>
            <a:ext cx="3937000" cy="430887"/>
          </a:xfrm>
        </p:spPr>
        <p:txBody>
          <a:bodyPr/>
          <a:lstStyle/>
          <a:p>
            <a:r>
              <a:rPr lang="en-US" sz="2800" dirty="0"/>
              <a:t>HALAMAN LOGIN ADMIN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A79015F6-DD6A-ECCF-347C-017062EF4F5C}"/>
              </a:ext>
            </a:extLst>
          </p:cNvPr>
          <p:cNvSpPr txBox="1">
            <a:spLocks/>
          </p:cNvSpPr>
          <p:nvPr/>
        </p:nvSpPr>
        <p:spPr>
          <a:xfrm>
            <a:off x="12528848" y="1491083"/>
            <a:ext cx="451548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US" sz="2800" dirty="0"/>
              <a:t>HALAMAN PROFILE</a:t>
            </a:r>
          </a:p>
        </p:txBody>
      </p:sp>
      <p:sp>
        <p:nvSpPr>
          <p:cNvPr id="8" name="Title 12">
            <a:extLst>
              <a:ext uri="{FF2B5EF4-FFF2-40B4-BE49-F238E27FC236}">
                <a16:creationId xmlns:a16="http://schemas.microsoft.com/office/drawing/2014/main" id="{4B5AA426-BEC2-2509-602B-D934062D7331}"/>
              </a:ext>
            </a:extLst>
          </p:cNvPr>
          <p:cNvSpPr txBox="1">
            <a:spLocks/>
          </p:cNvSpPr>
          <p:nvPr/>
        </p:nvSpPr>
        <p:spPr>
          <a:xfrm>
            <a:off x="7500736" y="1416406"/>
            <a:ext cx="3395864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US" sz="2800" dirty="0"/>
              <a:t>HALAMAN DAHSBOARD ADMIN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E26CDD-F466-59B6-9DA2-6AE443F5BE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ED046A-B1B4-1E25-DF49-3F7D3936A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76" y="2493664"/>
            <a:ext cx="3573447" cy="7200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CEE329-744D-59E0-E396-4AFD23EBC1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969" y="2400300"/>
            <a:ext cx="3714631" cy="74854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5141ED-6F9A-19CF-430C-732621FF5E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682" y="2405743"/>
            <a:ext cx="3714631" cy="748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35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286000" y="2247900"/>
            <a:ext cx="2504167" cy="7296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4600" spc="210" dirty="0">
                <a:solidFill>
                  <a:srgbClr val="000000"/>
                </a:solidFill>
              </a:rPr>
              <a:t>TUJUAN</a:t>
            </a:r>
            <a:endParaRPr sz="4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297BFC-E587-A80C-A7C4-3D445A01FE00}"/>
              </a:ext>
            </a:extLst>
          </p:cNvPr>
          <p:cNvSpPr txBox="1"/>
          <p:nvPr/>
        </p:nvSpPr>
        <p:spPr>
          <a:xfrm>
            <a:off x="2286000" y="3238500"/>
            <a:ext cx="113538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Mengembangkan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aplikasi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mobile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pemesanan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tiket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konser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memudahkan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pengguna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dalam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mencari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informasi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event,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melakukan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pemesanan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dan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pembayaran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tiket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secara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online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cepat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aman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65F6EC-8D2E-CFF5-DA20-A7D75F969C8E}"/>
              </a:ext>
            </a:extLst>
          </p:cNvPr>
          <p:cNvSpPr/>
          <p:nvPr/>
        </p:nvSpPr>
        <p:spPr>
          <a:xfrm>
            <a:off x="13258800" y="419100"/>
            <a:ext cx="4495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5B9CA-DBD9-2181-F14B-2B13A12AF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2E8E1-4146-4384-C283-E8E01FF6B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hlinkClick r:id="rId2"/>
            <a:extLst>
              <a:ext uri="{FF2B5EF4-FFF2-40B4-BE49-F238E27FC236}">
                <a16:creationId xmlns:a16="http://schemas.microsoft.com/office/drawing/2014/main" id="{73082D26-7347-E3F9-40F1-26EFCD9853D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79648" y="652346"/>
            <a:ext cx="688484" cy="7545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2D2B13-2945-5F5C-B92B-E713DB43CD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C6ACB37-33B8-726A-E4C1-B728699E9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669189"/>
            <a:ext cx="3937000" cy="861774"/>
          </a:xfrm>
        </p:spPr>
        <p:txBody>
          <a:bodyPr/>
          <a:lstStyle/>
          <a:p>
            <a:r>
              <a:rPr lang="en-US" sz="2800" dirty="0"/>
              <a:t>HALAMAN KONSER ADMIN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47A7DA6C-C061-559D-4CB3-0C2D57CF9BF3}"/>
              </a:ext>
            </a:extLst>
          </p:cNvPr>
          <p:cNvSpPr txBox="1">
            <a:spLocks/>
          </p:cNvSpPr>
          <p:nvPr/>
        </p:nvSpPr>
        <p:spPr>
          <a:xfrm>
            <a:off x="12528848" y="1491083"/>
            <a:ext cx="451548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US" sz="2800" dirty="0"/>
              <a:t>HALAMAN PESANAN</a:t>
            </a:r>
          </a:p>
        </p:txBody>
      </p:sp>
      <p:sp>
        <p:nvSpPr>
          <p:cNvPr id="8" name="Title 12">
            <a:extLst>
              <a:ext uri="{FF2B5EF4-FFF2-40B4-BE49-F238E27FC236}">
                <a16:creationId xmlns:a16="http://schemas.microsoft.com/office/drawing/2014/main" id="{7897977F-09D6-3346-032D-74B710DE7C0F}"/>
              </a:ext>
            </a:extLst>
          </p:cNvPr>
          <p:cNvSpPr txBox="1">
            <a:spLocks/>
          </p:cNvSpPr>
          <p:nvPr/>
        </p:nvSpPr>
        <p:spPr>
          <a:xfrm>
            <a:off x="7500736" y="1631890"/>
            <a:ext cx="3395864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US" sz="2800" dirty="0"/>
              <a:t>HALAMAN TAMBAH KONSER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B7E25F-DDC4-59C7-D067-6177B849C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03" y="2553823"/>
            <a:ext cx="3568732" cy="7191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1F6D01-5C21-393A-C8C8-A47E89695C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553823"/>
            <a:ext cx="3502527" cy="70579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E1DE7A-C6AD-8DD4-4707-80B7E1F785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2247900"/>
            <a:ext cx="3572044" cy="71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89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DABCB-CB5F-3232-AF8E-141067AF4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hlinkClick r:id="rId2"/>
            <a:extLst>
              <a:ext uri="{FF2B5EF4-FFF2-40B4-BE49-F238E27FC236}">
                <a16:creationId xmlns:a16="http://schemas.microsoft.com/office/drawing/2014/main" id="{ECF9B6CD-4A6E-53EA-5CDF-36CFFF3BA80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79648" y="652346"/>
            <a:ext cx="688484" cy="7545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438BAB-8306-B1F6-A377-1A0C47A2AD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EE4081C-03CE-1BA6-385D-1A5643571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349" y="1606145"/>
            <a:ext cx="3937000" cy="861774"/>
          </a:xfrm>
        </p:spPr>
        <p:txBody>
          <a:bodyPr/>
          <a:lstStyle/>
          <a:p>
            <a:r>
              <a:rPr lang="en-US" sz="2800" dirty="0"/>
              <a:t>HALAMAN LAPORAN 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7FD75-9C39-A9D0-739D-F7948B827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349" y="2614126"/>
            <a:ext cx="3623302" cy="7301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71B4D1-EC2E-B4CF-98EF-63B3124C9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57500"/>
            <a:ext cx="3502527" cy="7057989"/>
          </a:xfrm>
          <a:prstGeom prst="rect">
            <a:avLst/>
          </a:prstGeom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7E2E4B23-0015-5C81-148A-0C1CECB45A58}"/>
              </a:ext>
            </a:extLst>
          </p:cNvPr>
          <p:cNvSpPr txBox="1">
            <a:spLocks/>
          </p:cNvSpPr>
          <p:nvPr/>
        </p:nvSpPr>
        <p:spPr>
          <a:xfrm>
            <a:off x="1168400" y="1821589"/>
            <a:ext cx="3937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US" sz="2800" dirty="0"/>
              <a:t>HALAMAN TIKET</a:t>
            </a:r>
          </a:p>
        </p:txBody>
      </p:sp>
    </p:spTree>
    <p:extLst>
      <p:ext uri="{BB962C8B-B14F-4D97-AF65-F5344CB8AC3E}">
        <p14:creationId xmlns:p14="http://schemas.microsoft.com/office/powerpoint/2010/main" val="3859817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3813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25682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5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07551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5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89440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5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71309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53177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35046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16915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98804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80672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62541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44409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26279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08148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90037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871906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53776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235645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917514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4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599404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5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281274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5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963142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5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645012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5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326880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5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008771" y="0"/>
            <a:ext cx="20955" cy="355600"/>
          </a:xfrm>
          <a:custGeom>
            <a:avLst/>
            <a:gdLst/>
            <a:ahLst/>
            <a:cxnLst/>
            <a:rect l="l" t="t" r="r" b="b"/>
            <a:pathLst>
              <a:path w="20955" h="355600">
                <a:moveTo>
                  <a:pt x="20864" y="355599"/>
                </a:moveTo>
                <a:lnTo>
                  <a:pt x="0" y="355599"/>
                </a:lnTo>
                <a:lnTo>
                  <a:pt x="0" y="0"/>
                </a:lnTo>
                <a:lnTo>
                  <a:pt x="20864" y="0"/>
                </a:lnTo>
                <a:lnTo>
                  <a:pt x="20864" y="355599"/>
                </a:lnTo>
                <a:close/>
              </a:path>
            </a:pathLst>
          </a:custGeom>
          <a:solidFill>
            <a:srgbClr val="000000">
              <a:alpha val="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789771" y="2335651"/>
            <a:ext cx="3200544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900" spc="95" dirty="0">
                <a:solidFill>
                  <a:srgbClr val="000000"/>
                </a:solidFill>
              </a:rPr>
              <a:t>KESIMPULAN </a:t>
            </a:r>
            <a:endParaRPr sz="3900" dirty="0"/>
          </a:p>
        </p:txBody>
      </p:sp>
      <p:sp>
        <p:nvSpPr>
          <p:cNvPr id="56" name="object 5">
            <a:extLst>
              <a:ext uri="{FF2B5EF4-FFF2-40B4-BE49-F238E27FC236}">
                <a16:creationId xmlns:a16="http://schemas.microsoft.com/office/drawing/2014/main" id="{F907AB3C-DB9F-5D91-A14D-3C8D74C3D4E0}"/>
              </a:ext>
            </a:extLst>
          </p:cNvPr>
          <p:cNvSpPr/>
          <p:nvPr/>
        </p:nvSpPr>
        <p:spPr>
          <a:xfrm>
            <a:off x="789770" y="3162301"/>
            <a:ext cx="13819673" cy="4168654"/>
          </a:xfrm>
          <a:custGeom>
            <a:avLst/>
            <a:gdLst/>
            <a:ahLst/>
            <a:cxnLst/>
            <a:rect l="l" t="t" r="r" b="b"/>
            <a:pathLst>
              <a:path w="8964295" h="6304915">
                <a:moveTo>
                  <a:pt x="8488965" y="6304426"/>
                </a:moveTo>
                <a:lnTo>
                  <a:pt x="476249" y="6304426"/>
                </a:lnTo>
                <a:lnTo>
                  <a:pt x="427556" y="6301968"/>
                </a:lnTo>
                <a:lnTo>
                  <a:pt x="380268" y="6294751"/>
                </a:lnTo>
                <a:lnTo>
                  <a:pt x="334627" y="6283015"/>
                </a:lnTo>
                <a:lnTo>
                  <a:pt x="290871" y="6267000"/>
                </a:lnTo>
                <a:lnTo>
                  <a:pt x="249240" y="6246946"/>
                </a:lnTo>
                <a:lnTo>
                  <a:pt x="209974" y="6223090"/>
                </a:lnTo>
                <a:lnTo>
                  <a:pt x="173310" y="6195674"/>
                </a:lnTo>
                <a:lnTo>
                  <a:pt x="139490" y="6164936"/>
                </a:lnTo>
                <a:lnTo>
                  <a:pt x="108752" y="6131116"/>
                </a:lnTo>
                <a:lnTo>
                  <a:pt x="81336" y="6094452"/>
                </a:lnTo>
                <a:lnTo>
                  <a:pt x="57480" y="6055185"/>
                </a:lnTo>
                <a:lnTo>
                  <a:pt x="37426" y="6013554"/>
                </a:lnTo>
                <a:lnTo>
                  <a:pt x="21411" y="5969799"/>
                </a:lnTo>
                <a:lnTo>
                  <a:pt x="9675" y="5924157"/>
                </a:lnTo>
                <a:lnTo>
                  <a:pt x="2458" y="5876870"/>
                </a:lnTo>
                <a:lnTo>
                  <a:pt x="0" y="5828177"/>
                </a:lnTo>
                <a:lnTo>
                  <a:pt x="0" y="476250"/>
                </a:lnTo>
                <a:lnTo>
                  <a:pt x="2458" y="427556"/>
                </a:lnTo>
                <a:lnTo>
                  <a:pt x="9675" y="380269"/>
                </a:lnTo>
                <a:lnTo>
                  <a:pt x="21411" y="334627"/>
                </a:lnTo>
                <a:lnTo>
                  <a:pt x="37426" y="290872"/>
                </a:lnTo>
                <a:lnTo>
                  <a:pt x="57480" y="249241"/>
                </a:lnTo>
                <a:lnTo>
                  <a:pt x="81336" y="209974"/>
                </a:lnTo>
                <a:lnTo>
                  <a:pt x="108752" y="173310"/>
                </a:lnTo>
                <a:lnTo>
                  <a:pt x="139490" y="139490"/>
                </a:lnTo>
                <a:lnTo>
                  <a:pt x="173310" y="108752"/>
                </a:lnTo>
                <a:lnTo>
                  <a:pt x="209974" y="81336"/>
                </a:lnTo>
                <a:lnTo>
                  <a:pt x="249240" y="57480"/>
                </a:lnTo>
                <a:lnTo>
                  <a:pt x="290871" y="37426"/>
                </a:lnTo>
                <a:lnTo>
                  <a:pt x="334627" y="21411"/>
                </a:lnTo>
                <a:lnTo>
                  <a:pt x="380268" y="9675"/>
                </a:lnTo>
                <a:lnTo>
                  <a:pt x="427556" y="2458"/>
                </a:lnTo>
                <a:lnTo>
                  <a:pt x="476249" y="0"/>
                </a:lnTo>
                <a:lnTo>
                  <a:pt x="8488965" y="0"/>
                </a:lnTo>
                <a:lnTo>
                  <a:pt x="8537659" y="2458"/>
                </a:lnTo>
                <a:lnTo>
                  <a:pt x="8584946" y="9675"/>
                </a:lnTo>
                <a:lnTo>
                  <a:pt x="8630587" y="21411"/>
                </a:lnTo>
                <a:lnTo>
                  <a:pt x="8674343" y="37426"/>
                </a:lnTo>
                <a:lnTo>
                  <a:pt x="8715974" y="57480"/>
                </a:lnTo>
                <a:lnTo>
                  <a:pt x="8755241" y="81336"/>
                </a:lnTo>
                <a:lnTo>
                  <a:pt x="8791904" y="108752"/>
                </a:lnTo>
                <a:lnTo>
                  <a:pt x="8825724" y="139490"/>
                </a:lnTo>
                <a:lnTo>
                  <a:pt x="8856462" y="173310"/>
                </a:lnTo>
                <a:lnTo>
                  <a:pt x="8883879" y="209974"/>
                </a:lnTo>
                <a:lnTo>
                  <a:pt x="8907734" y="249241"/>
                </a:lnTo>
                <a:lnTo>
                  <a:pt x="8927788" y="290872"/>
                </a:lnTo>
                <a:lnTo>
                  <a:pt x="8943803" y="334627"/>
                </a:lnTo>
                <a:lnTo>
                  <a:pt x="8955539" y="380269"/>
                </a:lnTo>
                <a:lnTo>
                  <a:pt x="8962756" y="427556"/>
                </a:lnTo>
                <a:lnTo>
                  <a:pt x="8964106" y="454300"/>
                </a:lnTo>
                <a:lnTo>
                  <a:pt x="8964106" y="5850126"/>
                </a:lnTo>
                <a:lnTo>
                  <a:pt x="8955539" y="5924157"/>
                </a:lnTo>
                <a:lnTo>
                  <a:pt x="8943803" y="5969799"/>
                </a:lnTo>
                <a:lnTo>
                  <a:pt x="8927788" y="6013554"/>
                </a:lnTo>
                <a:lnTo>
                  <a:pt x="8907734" y="6055185"/>
                </a:lnTo>
                <a:lnTo>
                  <a:pt x="8883879" y="6094452"/>
                </a:lnTo>
                <a:lnTo>
                  <a:pt x="8856462" y="6131116"/>
                </a:lnTo>
                <a:lnTo>
                  <a:pt x="8825724" y="6164936"/>
                </a:lnTo>
                <a:lnTo>
                  <a:pt x="8791904" y="6195674"/>
                </a:lnTo>
                <a:lnTo>
                  <a:pt x="8755241" y="6223090"/>
                </a:lnTo>
                <a:lnTo>
                  <a:pt x="8715974" y="6246946"/>
                </a:lnTo>
                <a:lnTo>
                  <a:pt x="8674343" y="6267000"/>
                </a:lnTo>
                <a:lnTo>
                  <a:pt x="8630587" y="6283015"/>
                </a:lnTo>
                <a:lnTo>
                  <a:pt x="8584946" y="6294751"/>
                </a:lnTo>
                <a:lnTo>
                  <a:pt x="8537659" y="6301968"/>
                </a:lnTo>
                <a:lnTo>
                  <a:pt x="8488965" y="6304426"/>
                </a:lnTo>
                <a:close/>
              </a:path>
            </a:pathLst>
          </a:custGeom>
          <a:solidFill>
            <a:srgbClr val="0C75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Title 12">
            <a:extLst>
              <a:ext uri="{FF2B5EF4-FFF2-40B4-BE49-F238E27FC236}">
                <a16:creationId xmlns:a16="http://schemas.microsoft.com/office/drawing/2014/main" id="{09CD6318-4433-78B5-CFAA-B89AA81BB038}"/>
              </a:ext>
            </a:extLst>
          </p:cNvPr>
          <p:cNvSpPr txBox="1">
            <a:spLocks/>
          </p:cNvSpPr>
          <p:nvPr/>
        </p:nvSpPr>
        <p:spPr>
          <a:xfrm>
            <a:off x="1325682" y="3527673"/>
            <a:ext cx="12617991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rgbClr val="291B25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Aplikasi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HypeTix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dirancang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sebagai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solusi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pemesanan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tiket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konser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berbasis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mobile yang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memudahkan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pengguna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dalam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mengakses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informasi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event dan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melakukan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transaksi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secara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digital.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juga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membantu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admin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dalam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mengelola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konser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tiket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pesanan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pembayaran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dan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laporan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secara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terintegrasi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Penerapan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metode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SDLC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memastikan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proses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pengembangan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berjalan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terstruktur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sesuai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kebutuhan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sehingga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aplikasi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memiliki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potensi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dikembangkan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lebih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lanjut</a:t>
            </a:r>
            <a:r>
              <a:rPr lang="en-US" sz="3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E8FCB-094B-C92E-EF81-2BE700990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2397FEF-90CB-CE8A-667D-74506C07497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86000" y="1745784"/>
            <a:ext cx="11277600" cy="149271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4800" dirty="0"/>
              <a:t>PEMBAHASAN METODE SDLC UNTUK PENGEMBANGAN SISTEM</a:t>
            </a:r>
            <a:endParaRPr sz="4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C791F-89EC-3AF5-189A-434A698BB130}"/>
              </a:ext>
            </a:extLst>
          </p:cNvPr>
          <p:cNvSpPr txBox="1"/>
          <p:nvPr/>
        </p:nvSpPr>
        <p:spPr>
          <a:xfrm>
            <a:off x="2286000" y="3238500"/>
            <a:ext cx="150114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Dalam </a:t>
            </a:r>
            <a:r>
              <a:rPr lang="en-US" sz="3200" dirty="0" err="1"/>
              <a:t>pengembangan</a:t>
            </a:r>
            <a:r>
              <a:rPr lang="en-US" sz="3200" dirty="0"/>
              <a:t> </a:t>
            </a:r>
            <a:r>
              <a:rPr lang="en-US" sz="3200" dirty="0" err="1"/>
              <a:t>aplikasi</a:t>
            </a:r>
            <a:r>
              <a:rPr lang="en-US" sz="3200" dirty="0"/>
              <a:t> </a:t>
            </a:r>
            <a:r>
              <a:rPr lang="en-US" sz="3200" dirty="0" err="1"/>
              <a:t>HypeTik</a:t>
            </a:r>
            <a:r>
              <a:rPr lang="en-US" sz="3200" dirty="0"/>
              <a:t>, </a:t>
            </a:r>
            <a:r>
              <a:rPr lang="en-US" sz="3200" dirty="0" err="1"/>
              <a:t>digunakan</a:t>
            </a:r>
            <a:r>
              <a:rPr lang="en-US" sz="3200" dirty="0"/>
              <a:t> model SDLC Waterfall, yang </a:t>
            </a:r>
            <a:r>
              <a:rPr lang="en-US" sz="3200" dirty="0" err="1"/>
              <a:t>terdiri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dirty="0" err="1"/>
              <a:t>beberapa</a:t>
            </a:r>
            <a:r>
              <a:rPr lang="en-US" sz="3200" dirty="0"/>
              <a:t> </a:t>
            </a:r>
            <a:r>
              <a:rPr lang="en-US" sz="3200" dirty="0" err="1"/>
              <a:t>tahapan</a:t>
            </a:r>
            <a:r>
              <a:rPr lang="en-US" sz="3200" dirty="0"/>
              <a:t> </a:t>
            </a:r>
            <a:r>
              <a:rPr lang="en-US" sz="3200" dirty="0" err="1"/>
              <a:t>utama</a:t>
            </a:r>
            <a:r>
              <a:rPr lang="en-US" sz="3200" dirty="0"/>
              <a:t>:</a:t>
            </a:r>
          </a:p>
          <a:p>
            <a:r>
              <a:rPr lang="en-US" sz="3200" b="1" dirty="0" err="1"/>
              <a:t>Analisis</a:t>
            </a:r>
            <a:r>
              <a:rPr lang="en-US" sz="3200" b="1" dirty="0"/>
              <a:t> </a:t>
            </a:r>
            <a:r>
              <a:rPr lang="en-US" sz="3200" b="1" dirty="0" err="1"/>
              <a:t>Kebutuhan</a:t>
            </a:r>
            <a:br>
              <a:rPr lang="en-US" sz="3200" dirty="0"/>
            </a:br>
            <a:r>
              <a:rPr lang="en-US" sz="3200" dirty="0" err="1"/>
              <a:t>Mengidentifikasi</a:t>
            </a:r>
            <a:r>
              <a:rPr lang="en-US" sz="3200" dirty="0"/>
              <a:t> </a:t>
            </a:r>
            <a:r>
              <a:rPr lang="en-US" sz="3200" dirty="0" err="1"/>
              <a:t>kebutuhan</a:t>
            </a:r>
            <a:r>
              <a:rPr lang="en-US" sz="3200" dirty="0"/>
              <a:t> user dan admin.</a:t>
            </a:r>
          </a:p>
          <a:p>
            <a:r>
              <a:rPr lang="en-US" sz="3200" b="1" dirty="0" err="1"/>
              <a:t>Perancangan</a:t>
            </a:r>
            <a:r>
              <a:rPr lang="en-US" sz="3200" b="1" dirty="0"/>
              <a:t> </a:t>
            </a:r>
            <a:r>
              <a:rPr lang="en-US" sz="3200" b="1" dirty="0" err="1"/>
              <a:t>Sistem</a:t>
            </a:r>
            <a:br>
              <a:rPr lang="en-US" sz="3200" dirty="0"/>
            </a:br>
            <a:r>
              <a:rPr lang="en-US" sz="3200" dirty="0" err="1"/>
              <a:t>Membuat</a:t>
            </a:r>
            <a:r>
              <a:rPr lang="en-US" sz="3200" dirty="0"/>
              <a:t> </a:t>
            </a:r>
            <a:r>
              <a:rPr lang="en-US" sz="3200" dirty="0" err="1"/>
              <a:t>desain</a:t>
            </a:r>
            <a:r>
              <a:rPr lang="en-US" sz="3200" dirty="0"/>
              <a:t> database, UML, dan prototype </a:t>
            </a:r>
            <a:r>
              <a:rPr lang="en-US" sz="3200" dirty="0" err="1"/>
              <a:t>antarmuka</a:t>
            </a:r>
            <a:r>
              <a:rPr lang="en-US" sz="3200" dirty="0"/>
              <a:t>.</a:t>
            </a:r>
          </a:p>
          <a:p>
            <a:r>
              <a:rPr lang="en-US" sz="3200" b="1" dirty="0" err="1"/>
              <a:t>Implementasi</a:t>
            </a:r>
            <a:br>
              <a:rPr lang="en-US" sz="3200" dirty="0"/>
            </a:br>
            <a:r>
              <a:rPr lang="en-US" sz="3200" dirty="0" err="1"/>
              <a:t>Mengembangkan</a:t>
            </a:r>
            <a:r>
              <a:rPr lang="en-US" sz="3200" dirty="0"/>
              <a:t> </a:t>
            </a:r>
            <a:r>
              <a:rPr lang="en-US" sz="3200" dirty="0" err="1"/>
              <a:t>aplikasi</a:t>
            </a:r>
            <a:r>
              <a:rPr lang="en-US" sz="3200" dirty="0"/>
              <a:t> mobile dan </a:t>
            </a:r>
            <a:r>
              <a:rPr lang="en-US" sz="3200" dirty="0" err="1"/>
              <a:t>sistem</a:t>
            </a:r>
            <a:r>
              <a:rPr lang="en-US" sz="3200" dirty="0"/>
              <a:t> backend.</a:t>
            </a:r>
          </a:p>
          <a:p>
            <a:r>
              <a:rPr lang="en-US" sz="3200" b="1" dirty="0" err="1"/>
              <a:t>Pengujian</a:t>
            </a:r>
            <a:r>
              <a:rPr lang="en-US" sz="3200" b="1" dirty="0"/>
              <a:t> </a:t>
            </a:r>
            <a:r>
              <a:rPr lang="en-US" sz="3200" b="1" dirty="0" err="1"/>
              <a:t>Sistem</a:t>
            </a:r>
            <a:br>
              <a:rPr lang="en-US" sz="3200" dirty="0"/>
            </a:br>
            <a:r>
              <a:rPr lang="en-US" sz="3200" dirty="0" err="1"/>
              <a:t>Menguji</a:t>
            </a:r>
            <a:r>
              <a:rPr lang="en-US" sz="3200" dirty="0"/>
              <a:t> </a:t>
            </a:r>
            <a:r>
              <a:rPr lang="en-US" sz="3200" dirty="0" err="1"/>
              <a:t>fungsionalitas</a:t>
            </a:r>
            <a:r>
              <a:rPr lang="en-US" sz="3200" dirty="0"/>
              <a:t> dan </a:t>
            </a:r>
            <a:r>
              <a:rPr lang="en-US" sz="3200" dirty="0" err="1"/>
              <a:t>kestabilan</a:t>
            </a:r>
            <a:r>
              <a:rPr lang="en-US" sz="3200" dirty="0"/>
              <a:t> </a:t>
            </a:r>
            <a:r>
              <a:rPr lang="en-US" sz="3200" dirty="0" err="1"/>
              <a:t>sistem</a:t>
            </a:r>
            <a:r>
              <a:rPr lang="en-US" sz="3200" dirty="0"/>
              <a:t>.</a:t>
            </a:r>
          </a:p>
          <a:p>
            <a:r>
              <a:rPr lang="en-US" sz="3200" b="1" dirty="0" err="1"/>
              <a:t>Pemeliharaan</a:t>
            </a:r>
            <a:br>
              <a:rPr lang="en-US" sz="3200" dirty="0"/>
            </a:br>
            <a:r>
              <a:rPr lang="en-US" sz="3200" dirty="0" err="1"/>
              <a:t>Perbaikan</a:t>
            </a:r>
            <a:r>
              <a:rPr lang="en-US" sz="3200" dirty="0"/>
              <a:t> dan </a:t>
            </a:r>
            <a:r>
              <a:rPr lang="en-US" sz="3200" dirty="0" err="1"/>
              <a:t>pengembangan</a:t>
            </a:r>
            <a:r>
              <a:rPr lang="en-US" sz="3200" dirty="0"/>
              <a:t> </a:t>
            </a:r>
            <a:r>
              <a:rPr lang="en-US" sz="3200" dirty="0" err="1"/>
              <a:t>lanjutan</a:t>
            </a:r>
            <a:r>
              <a:rPr lang="en-US" sz="3200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4691C3-BC01-6ABE-7783-17AB51D8E745}"/>
              </a:ext>
            </a:extLst>
          </p:cNvPr>
          <p:cNvSpPr/>
          <p:nvPr/>
        </p:nvSpPr>
        <p:spPr>
          <a:xfrm>
            <a:off x="13258800" y="419100"/>
            <a:ext cx="4495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BDC3A-107E-E464-3963-538FCDC221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81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180C2-25C1-DBDA-0A08-12C49D358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F6FB9E4-846C-6FDE-CBF1-048744347AC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86000" y="1745784"/>
            <a:ext cx="5562600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4800" dirty="0"/>
              <a:t>DIAGRAM KONTEKS</a:t>
            </a:r>
            <a:endParaRPr sz="4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51B1D-961C-C9CE-6816-F02208B31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173668"/>
            <a:ext cx="12877800" cy="62370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F7B543-A07B-2046-65DF-65F34BC76417}"/>
              </a:ext>
            </a:extLst>
          </p:cNvPr>
          <p:cNvSpPr/>
          <p:nvPr/>
        </p:nvSpPr>
        <p:spPr>
          <a:xfrm>
            <a:off x="13258800" y="419100"/>
            <a:ext cx="4495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785CB-77DA-D8D4-A6E5-CC452AD7BB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68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C1B54-3991-6ED6-8830-58D6FC183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8B557F4-E849-C1C0-4489-DFFCFD741DC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86000" y="1257300"/>
            <a:ext cx="5562600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4800" dirty="0"/>
              <a:t>DIAGRAM LEVEL 0</a:t>
            </a:r>
            <a:endParaRPr sz="4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9163F6-BB9E-1018-54D6-820571373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400300"/>
            <a:ext cx="12625387" cy="75008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987D55-8ACE-A405-F575-804315186A42}"/>
              </a:ext>
            </a:extLst>
          </p:cNvPr>
          <p:cNvSpPr/>
          <p:nvPr/>
        </p:nvSpPr>
        <p:spPr>
          <a:xfrm>
            <a:off x="13258800" y="419100"/>
            <a:ext cx="4495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2173ED-E277-947A-44EC-5A3F86CCAC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46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E2611-6F60-62D0-6FF0-D64D7CD96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43819B9-9DFF-6A35-9DB3-62D6148FB4F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86000" y="1257300"/>
            <a:ext cx="7086600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4800" dirty="0"/>
              <a:t>DIAGRAM RINCI 1.0</a:t>
            </a:r>
            <a:endParaRPr sz="4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035DD-90A8-4559-EB42-E5F5414DD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017847"/>
            <a:ext cx="10800292" cy="3962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E113C2-3326-713E-BFBB-159D98414735}"/>
              </a:ext>
            </a:extLst>
          </p:cNvPr>
          <p:cNvSpPr/>
          <p:nvPr/>
        </p:nvSpPr>
        <p:spPr>
          <a:xfrm>
            <a:off x="13258800" y="419100"/>
            <a:ext cx="4495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178031-FBF5-54F3-9EF2-D32CD23BC9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68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24F2E-DA2A-1003-58BC-35612B1E6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30D24C4-93F1-9627-3489-0B0769F7002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86000" y="1257300"/>
            <a:ext cx="7086600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4800" dirty="0"/>
              <a:t>DIAGRAM RINCI 2.0</a:t>
            </a:r>
            <a:endParaRPr sz="4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A84A5-C78E-0E9F-70CD-8BCFD3315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583" y="2552700"/>
            <a:ext cx="9286875" cy="61007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FDD039-B93B-0BA3-62D8-D0C207FD23A8}"/>
              </a:ext>
            </a:extLst>
          </p:cNvPr>
          <p:cNvSpPr/>
          <p:nvPr/>
        </p:nvSpPr>
        <p:spPr>
          <a:xfrm>
            <a:off x="13258800" y="419100"/>
            <a:ext cx="4495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A4648-9226-C2DE-82FA-B8CD017F2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49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EDA84-C3B6-1794-E160-C0247316D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B1AE49E-24CE-6E16-5FC0-6B460E8D29B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86000" y="1257300"/>
            <a:ext cx="7086600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4800" dirty="0"/>
              <a:t>DIAGRAM RINCI 3.0</a:t>
            </a:r>
            <a:endParaRPr sz="4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0F6206-4D71-1044-D72E-D7874904E09F}"/>
              </a:ext>
            </a:extLst>
          </p:cNvPr>
          <p:cNvSpPr/>
          <p:nvPr/>
        </p:nvSpPr>
        <p:spPr>
          <a:xfrm>
            <a:off x="13258800" y="419100"/>
            <a:ext cx="4495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E491D-6813-5BC5-FC13-5ED24018CC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4" y="278971"/>
            <a:ext cx="1137435" cy="1137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EE946-FD17-BD1A-A05F-4AF1BDAD3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442" y="2247900"/>
            <a:ext cx="11043557" cy="71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30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1404</TotalTime>
  <Words>607</Words>
  <Application>Microsoft Office PowerPoint</Application>
  <PresentationFormat>Custom</PresentationFormat>
  <Paragraphs>77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Calibri</vt:lpstr>
      <vt:lpstr>Tahoma</vt:lpstr>
      <vt:lpstr>Trebuchet MS</vt:lpstr>
      <vt:lpstr>Office Theme</vt:lpstr>
      <vt:lpstr>PROJECT ANALISIS DAN PERANCANGAN SISTEM </vt:lpstr>
      <vt:lpstr> PENDAHULUAN</vt:lpstr>
      <vt:lpstr>TUJUAN</vt:lpstr>
      <vt:lpstr>PEMBAHASAN METODE SDLC UNTUK PENGEMBANGAN SISTEM</vt:lpstr>
      <vt:lpstr>DIAGRAM KONTEKS</vt:lpstr>
      <vt:lpstr>DIAGRAM LEVEL 0</vt:lpstr>
      <vt:lpstr>DIAGRAM RINCI 1.0</vt:lpstr>
      <vt:lpstr>DIAGRAM RINCI 2.0</vt:lpstr>
      <vt:lpstr>DIAGRAM RINCI 3.0</vt:lpstr>
      <vt:lpstr>DIAGRAM RINCI 4.0</vt:lpstr>
      <vt:lpstr>DIAGRAM RINCI 5.0</vt:lpstr>
      <vt:lpstr>USE CASE DIAGRAM</vt:lpstr>
      <vt:lpstr>ACTIVITY DIAGRAM ADMIN LOGIN</vt:lpstr>
      <vt:lpstr>ACTIVITY DIAGRAM ADMIN KELOLA KONSER</vt:lpstr>
      <vt:lpstr>ACTIVITY DIAGRAM USER LOGIN</vt:lpstr>
      <vt:lpstr>ACTIVITY DIAGRAM USER JELAJAH KONSER</vt:lpstr>
      <vt:lpstr>ACTIVITY DIAGRAM USER MELAKUKAN PEMBAYARAN</vt:lpstr>
      <vt:lpstr>CLAS DIAGRAM </vt:lpstr>
      <vt:lpstr>LOGIN ADMIN</vt:lpstr>
      <vt:lpstr>ADMIN KELOLA PROFILE</vt:lpstr>
      <vt:lpstr>USER REGISTRASI</vt:lpstr>
      <vt:lpstr>USER KELOLA PROFILE</vt:lpstr>
      <vt:lpstr>USER PEMBAYARAN</vt:lpstr>
      <vt:lpstr>RESULT DAN PEMBAHASAN</vt:lpstr>
      <vt:lpstr>HALAMAN LOGIN USER</vt:lpstr>
      <vt:lpstr>HALAMAN DETAIL KONSER </vt:lpstr>
      <vt:lpstr>HALAMAN METODE PEMBAYARAN </vt:lpstr>
      <vt:lpstr>HALAMAN E-TICKET</vt:lpstr>
      <vt:lpstr>HALAMAN LOGIN ADMIN</vt:lpstr>
      <vt:lpstr>HALAMAN KONSER ADMIN</vt:lpstr>
      <vt:lpstr>HALAMAN LAPORAN ADMIN</vt:lpstr>
      <vt:lpstr>KESIMPULAN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MARKETING FASE 2</dc:title>
  <dc:creator>adihsuyanto2020</dc:creator>
  <cp:keywords>DAGv3zviVKM,BAE04Ovn0qc,0</cp:keywords>
  <cp:lastModifiedBy>agungimransyah@gmail.com</cp:lastModifiedBy>
  <cp:revision>7</cp:revision>
  <dcterms:created xsi:type="dcterms:W3CDTF">2026-01-15T12:10:59Z</dcterms:created>
  <dcterms:modified xsi:type="dcterms:W3CDTF">2026-01-19T13:46:54Z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2025-08-19T00:00:00Z</vt:filetime>
  </property>
  <property fmtid="{D5CDD505-2E9C-101B-9397-08002B2CF9AE}" pid="3" name="Creator">
    <vt:lpwstr>Canva</vt:lpwstr>
  </property>
  <property fmtid="{D5CDD505-2E9C-101B-9397-08002B2CF9AE}" pid="4" name="LastSaved">
    <vt:filetime>2026-01-15T00:00:00Z</vt:filetime>
  </property>
  <property fmtid="{D5CDD505-2E9C-101B-9397-08002B2CF9AE}" pid="5" name="Producer">
    <vt:lpwstr>Canva</vt:lpwstr>
  </property>
</Properties>
</file>